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4"/>
  </p:sldMasterIdLst>
  <p:notesMasterIdLst>
    <p:notesMasterId r:id="rId32"/>
  </p:notesMasterIdLst>
  <p:sldIdLst>
    <p:sldId id="256" r:id="rId5"/>
    <p:sldId id="257" r:id="rId6"/>
    <p:sldId id="372" r:id="rId7"/>
    <p:sldId id="559" r:id="rId8"/>
    <p:sldId id="261" r:id="rId9"/>
    <p:sldId id="514" r:id="rId10"/>
    <p:sldId id="585" r:id="rId11"/>
    <p:sldId id="515" r:id="rId12"/>
    <p:sldId id="259" r:id="rId13"/>
    <p:sldId id="268" r:id="rId14"/>
    <p:sldId id="578" r:id="rId15"/>
    <p:sldId id="586" r:id="rId16"/>
    <p:sldId id="264" r:id="rId17"/>
    <p:sldId id="581" r:id="rId18"/>
    <p:sldId id="588" r:id="rId19"/>
    <p:sldId id="582" r:id="rId20"/>
    <p:sldId id="580" r:id="rId21"/>
    <p:sldId id="269" r:id="rId22"/>
    <p:sldId id="579" r:id="rId23"/>
    <p:sldId id="587" r:id="rId24"/>
    <p:sldId id="304" r:id="rId25"/>
    <p:sldId id="583" r:id="rId26"/>
    <p:sldId id="589" r:id="rId27"/>
    <p:sldId id="584" r:id="rId28"/>
    <p:sldId id="266" r:id="rId29"/>
    <p:sldId id="262" r:id="rId30"/>
    <p:sldId id="263" r:id="rId31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32"/>
    <a:srgbClr val="FF9933"/>
    <a:srgbClr val="FF9900"/>
    <a:srgbClr val="FF6600"/>
    <a:srgbClr val="036792"/>
    <a:srgbClr val="BF272E"/>
    <a:srgbClr val="B5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C81994-8060-43AC-BC1F-E06E2057D119}" v="33" dt="2026-03-31T09:08:55.9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83"/>
  </p:normalViewPr>
  <p:slideViewPr>
    <p:cSldViewPr snapToGrid="0" snapToObjects="1">
      <p:cViewPr varScale="1">
        <p:scale>
          <a:sx n="102" d="100"/>
          <a:sy n="102" d="100"/>
        </p:scale>
        <p:origin x="900" y="-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t Vos" userId="cecc7dc6-4c8d-4097-9e19-846ba1267761" providerId="ADAL" clId="{BCBA54E7-913E-4D7F-82EC-FD776BB8E1AF}"/>
    <pc:docChg chg="undo custSel addSld delSld modSld sldOrd">
      <pc:chgData name="Aart Vos" userId="cecc7dc6-4c8d-4097-9e19-846ba1267761" providerId="ADAL" clId="{BCBA54E7-913E-4D7F-82EC-FD776BB8E1AF}" dt="2026-03-31T09:11:41.307" v="232" actId="1035"/>
      <pc:docMkLst>
        <pc:docMk/>
      </pc:docMkLst>
      <pc:sldChg chg="modSp mod">
        <pc:chgData name="Aart Vos" userId="cecc7dc6-4c8d-4097-9e19-846ba1267761" providerId="ADAL" clId="{BCBA54E7-913E-4D7F-82EC-FD776BB8E1AF}" dt="2026-03-31T07:43:40.171" v="5" actId="20577"/>
        <pc:sldMkLst>
          <pc:docMk/>
          <pc:sldMk cId="2208117357" sldId="256"/>
        </pc:sldMkLst>
        <pc:spChg chg="mod">
          <ac:chgData name="Aart Vos" userId="cecc7dc6-4c8d-4097-9e19-846ba1267761" providerId="ADAL" clId="{BCBA54E7-913E-4D7F-82EC-FD776BB8E1AF}" dt="2026-03-31T07:43:40.171" v="5" actId="20577"/>
          <ac:spMkLst>
            <pc:docMk/>
            <pc:sldMk cId="2208117357" sldId="256"/>
            <ac:spMk id="8" creationId="{08317984-1408-2C4E-8F87-FCFE278B9AFB}"/>
          </ac:spMkLst>
        </pc:spChg>
      </pc:sldChg>
      <pc:sldChg chg="modSp mod">
        <pc:chgData name="Aart Vos" userId="cecc7dc6-4c8d-4097-9e19-846ba1267761" providerId="ADAL" clId="{BCBA54E7-913E-4D7F-82EC-FD776BB8E1AF}" dt="2026-03-31T07:43:52.679" v="11" actId="20577"/>
        <pc:sldMkLst>
          <pc:docMk/>
          <pc:sldMk cId="4167185992" sldId="263"/>
        </pc:sldMkLst>
        <pc:spChg chg="mod">
          <ac:chgData name="Aart Vos" userId="cecc7dc6-4c8d-4097-9e19-846ba1267761" providerId="ADAL" clId="{BCBA54E7-913E-4D7F-82EC-FD776BB8E1AF}" dt="2026-03-31T07:43:52.679" v="11" actId="20577"/>
          <ac:spMkLst>
            <pc:docMk/>
            <pc:sldMk cId="4167185992" sldId="263"/>
            <ac:spMk id="8" creationId="{08317984-1408-2C4E-8F87-FCFE278B9AFB}"/>
          </ac:spMkLst>
        </pc:spChg>
      </pc:sldChg>
      <pc:sldChg chg="ord">
        <pc:chgData name="Aart Vos" userId="cecc7dc6-4c8d-4097-9e19-846ba1267761" providerId="ADAL" clId="{BCBA54E7-913E-4D7F-82EC-FD776BB8E1AF}" dt="2026-03-31T09:09:26.175" v="202"/>
        <pc:sldMkLst>
          <pc:docMk/>
          <pc:sldMk cId="4146153792" sldId="266"/>
        </pc:sldMkLst>
      </pc:sldChg>
      <pc:sldChg chg="modSp mod">
        <pc:chgData name="Aart Vos" userId="cecc7dc6-4c8d-4097-9e19-846ba1267761" providerId="ADAL" clId="{BCBA54E7-913E-4D7F-82EC-FD776BB8E1AF}" dt="2026-03-31T09:11:20.484" v="214" actId="1035"/>
        <pc:sldMkLst>
          <pc:docMk/>
          <pc:sldMk cId="4015022748" sldId="515"/>
        </pc:sldMkLst>
        <pc:spChg chg="mod">
          <ac:chgData name="Aart Vos" userId="cecc7dc6-4c8d-4097-9e19-846ba1267761" providerId="ADAL" clId="{BCBA54E7-913E-4D7F-82EC-FD776BB8E1AF}" dt="2026-03-31T09:11:20.484" v="214" actId="1035"/>
          <ac:spMkLst>
            <pc:docMk/>
            <pc:sldMk cId="4015022748" sldId="515"/>
            <ac:spMk id="3" creationId="{333406E6-EA5A-DA72-C046-F1F56A28F796}"/>
          </ac:spMkLst>
        </pc:spChg>
      </pc:sldChg>
      <pc:sldChg chg="del">
        <pc:chgData name="Aart Vos" userId="cecc7dc6-4c8d-4097-9e19-846ba1267761" providerId="ADAL" clId="{BCBA54E7-913E-4D7F-82EC-FD776BB8E1AF}" dt="2026-03-31T07:44:07.674" v="12" actId="47"/>
        <pc:sldMkLst>
          <pc:docMk/>
          <pc:sldMk cId="4275615149" sldId="550"/>
        </pc:sldMkLst>
      </pc:sldChg>
      <pc:sldChg chg="addSp delSp modSp mod ord">
        <pc:chgData name="Aart Vos" userId="cecc7dc6-4c8d-4097-9e19-846ba1267761" providerId="ADAL" clId="{BCBA54E7-913E-4D7F-82EC-FD776BB8E1AF}" dt="2026-03-31T09:09:53.185" v="206"/>
        <pc:sldMkLst>
          <pc:docMk/>
          <pc:sldMk cId="2059196695" sldId="559"/>
        </pc:sldMkLst>
        <pc:spChg chg="add mod">
          <ac:chgData name="Aart Vos" userId="cecc7dc6-4c8d-4097-9e19-846ba1267761" providerId="ADAL" clId="{BCBA54E7-913E-4D7F-82EC-FD776BB8E1AF}" dt="2026-03-31T08:09:53.143" v="146" actId="1076"/>
          <ac:spMkLst>
            <pc:docMk/>
            <pc:sldMk cId="2059196695" sldId="559"/>
            <ac:spMk id="3" creationId="{E99D2875-14A6-2C94-C509-C79CF4FDABE0}"/>
          </ac:spMkLst>
        </pc:spChg>
        <pc:spChg chg="add del mod">
          <ac:chgData name="Aart Vos" userId="cecc7dc6-4c8d-4097-9e19-846ba1267761" providerId="ADAL" clId="{BCBA54E7-913E-4D7F-82EC-FD776BB8E1AF}" dt="2026-03-31T07:49:05.930" v="67" actId="478"/>
          <ac:spMkLst>
            <pc:docMk/>
            <pc:sldMk cId="2059196695" sldId="559"/>
            <ac:spMk id="5" creationId="{097AFD72-BD87-BC7A-F9A9-82A1E9D233CE}"/>
          </ac:spMkLst>
        </pc:spChg>
        <pc:spChg chg="add mod">
          <ac:chgData name="Aart Vos" userId="cecc7dc6-4c8d-4097-9e19-846ba1267761" providerId="ADAL" clId="{BCBA54E7-913E-4D7F-82EC-FD776BB8E1AF}" dt="2026-03-31T08:09:06.933" v="136" actId="1076"/>
          <ac:spMkLst>
            <pc:docMk/>
            <pc:sldMk cId="2059196695" sldId="559"/>
            <ac:spMk id="7" creationId="{337F03E8-86D1-BAC0-4A8B-4A8C5F0A068F}"/>
          </ac:spMkLst>
        </pc:spChg>
        <pc:spChg chg="add mod">
          <ac:chgData name="Aart Vos" userId="cecc7dc6-4c8d-4097-9e19-846ba1267761" providerId="ADAL" clId="{BCBA54E7-913E-4D7F-82EC-FD776BB8E1AF}" dt="2026-03-31T08:09:58.131" v="147" actId="1076"/>
          <ac:spMkLst>
            <pc:docMk/>
            <pc:sldMk cId="2059196695" sldId="559"/>
            <ac:spMk id="10" creationId="{7E5C69E9-045D-A9D3-AFF9-929DF310A746}"/>
          </ac:spMkLst>
        </pc:spChg>
        <pc:spChg chg="mod">
          <ac:chgData name="Aart Vos" userId="cecc7dc6-4c8d-4097-9e19-846ba1267761" providerId="ADAL" clId="{BCBA54E7-913E-4D7F-82EC-FD776BB8E1AF}" dt="2026-03-31T08:09:49.546" v="145" actId="1076"/>
          <ac:spMkLst>
            <pc:docMk/>
            <pc:sldMk cId="2059196695" sldId="559"/>
            <ac:spMk id="11" creationId="{6B983281-4F55-E9D4-9282-8E146CBAB8F2}"/>
          </ac:spMkLst>
        </pc:spChg>
        <pc:spChg chg="add mod">
          <ac:chgData name="Aart Vos" userId="cecc7dc6-4c8d-4097-9e19-846ba1267761" providerId="ADAL" clId="{BCBA54E7-913E-4D7F-82EC-FD776BB8E1AF}" dt="2026-03-31T08:10:04.411" v="148" actId="1076"/>
          <ac:spMkLst>
            <pc:docMk/>
            <pc:sldMk cId="2059196695" sldId="559"/>
            <ac:spMk id="16" creationId="{F302965F-6A05-20F2-FDB6-CF2242D414E1}"/>
          </ac:spMkLst>
        </pc:spChg>
        <pc:spChg chg="mod">
          <ac:chgData name="Aart Vos" userId="cecc7dc6-4c8d-4097-9e19-846ba1267761" providerId="ADAL" clId="{BCBA54E7-913E-4D7F-82EC-FD776BB8E1AF}" dt="2026-03-31T08:07:44.893" v="120" actId="1076"/>
          <ac:spMkLst>
            <pc:docMk/>
            <pc:sldMk cId="2059196695" sldId="559"/>
            <ac:spMk id="22" creationId="{C094F167-ACA8-4258-B6BA-57DBA2CF4E0C}"/>
          </ac:spMkLst>
        </pc:spChg>
        <pc:spChg chg="add del mod">
          <ac:chgData name="Aart Vos" userId="cecc7dc6-4c8d-4097-9e19-846ba1267761" providerId="ADAL" clId="{BCBA54E7-913E-4D7F-82EC-FD776BB8E1AF}" dt="2026-03-31T08:10:12.284" v="149" actId="1076"/>
          <ac:spMkLst>
            <pc:docMk/>
            <pc:sldMk cId="2059196695" sldId="559"/>
            <ac:spMk id="25" creationId="{BCA3593E-2D9F-27F6-9E3A-55CCA1D26495}"/>
          </ac:spMkLst>
        </pc:spChg>
        <pc:picChg chg="del">
          <ac:chgData name="Aart Vos" userId="cecc7dc6-4c8d-4097-9e19-846ba1267761" providerId="ADAL" clId="{BCBA54E7-913E-4D7F-82EC-FD776BB8E1AF}" dt="2026-03-31T07:44:38.985" v="13" actId="478"/>
          <ac:picMkLst>
            <pc:docMk/>
            <pc:sldMk cId="2059196695" sldId="559"/>
            <ac:picMk id="4" creationId="{F479BE5C-6C3A-5931-4A28-D6BFB12DD220}"/>
          </ac:picMkLst>
        </pc:picChg>
        <pc:picChg chg="add mod">
          <ac:chgData name="Aart Vos" userId="cecc7dc6-4c8d-4097-9e19-846ba1267761" providerId="ADAL" clId="{BCBA54E7-913E-4D7F-82EC-FD776BB8E1AF}" dt="2026-03-31T08:09:49.546" v="145" actId="1076"/>
          <ac:picMkLst>
            <pc:docMk/>
            <pc:sldMk cId="2059196695" sldId="559"/>
            <ac:picMk id="12" creationId="{8DB898DE-4063-8710-4B4C-8CE00CFBEBAA}"/>
          </ac:picMkLst>
        </pc:picChg>
        <pc:picChg chg="add mod">
          <ac:chgData name="Aart Vos" userId="cecc7dc6-4c8d-4097-9e19-846ba1267761" providerId="ADAL" clId="{BCBA54E7-913E-4D7F-82EC-FD776BB8E1AF}" dt="2026-03-31T08:09:53.143" v="146" actId="1076"/>
          <ac:picMkLst>
            <pc:docMk/>
            <pc:sldMk cId="2059196695" sldId="559"/>
            <ac:picMk id="13" creationId="{BE9BB081-EBBF-E31B-5462-C30BF38A1333}"/>
          </ac:picMkLst>
        </pc:picChg>
        <pc:picChg chg="add mod">
          <ac:chgData name="Aart Vos" userId="cecc7dc6-4c8d-4097-9e19-846ba1267761" providerId="ADAL" clId="{BCBA54E7-913E-4D7F-82EC-FD776BB8E1AF}" dt="2026-03-31T08:09:06.933" v="136" actId="1076"/>
          <ac:picMkLst>
            <pc:docMk/>
            <pc:sldMk cId="2059196695" sldId="559"/>
            <ac:picMk id="15" creationId="{67DA7440-F866-3A8D-703C-BC0D96B28A16}"/>
          </ac:picMkLst>
        </pc:picChg>
        <pc:picChg chg="add mod">
          <ac:chgData name="Aart Vos" userId="cecc7dc6-4c8d-4097-9e19-846ba1267761" providerId="ADAL" clId="{BCBA54E7-913E-4D7F-82EC-FD776BB8E1AF}" dt="2026-03-31T08:10:04.411" v="148" actId="1076"/>
          <ac:picMkLst>
            <pc:docMk/>
            <pc:sldMk cId="2059196695" sldId="559"/>
            <ac:picMk id="18" creationId="{A7D6F150-0C47-8B81-CBAE-F28022F539B1}"/>
          </ac:picMkLst>
        </pc:picChg>
        <pc:picChg chg="add mod">
          <ac:chgData name="Aart Vos" userId="cecc7dc6-4c8d-4097-9e19-846ba1267761" providerId="ADAL" clId="{BCBA54E7-913E-4D7F-82EC-FD776BB8E1AF}" dt="2026-03-31T08:09:58.131" v="147" actId="1076"/>
          <ac:picMkLst>
            <pc:docMk/>
            <pc:sldMk cId="2059196695" sldId="559"/>
            <ac:picMk id="20" creationId="{1060ADC3-FF53-72F7-3AE9-59F2C153A18A}"/>
          </ac:picMkLst>
        </pc:picChg>
        <pc:picChg chg="add del">
          <ac:chgData name="Aart Vos" userId="cecc7dc6-4c8d-4097-9e19-846ba1267761" providerId="ADAL" clId="{BCBA54E7-913E-4D7F-82EC-FD776BB8E1AF}" dt="2026-03-31T08:08:09.200" v="122" actId="478"/>
          <ac:picMkLst>
            <pc:docMk/>
            <pc:sldMk cId="2059196695" sldId="559"/>
            <ac:picMk id="23" creationId="{13A19BAE-257F-D97A-9FEA-DF90CE78BE63}"/>
          </ac:picMkLst>
        </pc:picChg>
        <pc:picChg chg="add mod">
          <ac:chgData name="Aart Vos" userId="cecc7dc6-4c8d-4097-9e19-846ba1267761" providerId="ADAL" clId="{BCBA54E7-913E-4D7F-82EC-FD776BB8E1AF}" dt="2026-03-31T08:09:19.864" v="140" actId="1076"/>
          <ac:picMkLst>
            <pc:docMk/>
            <pc:sldMk cId="2059196695" sldId="559"/>
            <ac:picMk id="24" creationId="{ECF11608-5B82-F17F-333A-88302E576FF2}"/>
          </ac:picMkLst>
        </pc:picChg>
      </pc:sldChg>
      <pc:sldChg chg="modSp mod">
        <pc:chgData name="Aart Vos" userId="cecc7dc6-4c8d-4097-9e19-846ba1267761" providerId="ADAL" clId="{BCBA54E7-913E-4D7F-82EC-FD776BB8E1AF}" dt="2026-03-31T09:11:32.216" v="222" actId="1035"/>
        <pc:sldMkLst>
          <pc:docMk/>
          <pc:sldMk cId="2332306211" sldId="582"/>
        </pc:sldMkLst>
        <pc:spChg chg="mod">
          <ac:chgData name="Aart Vos" userId="cecc7dc6-4c8d-4097-9e19-846ba1267761" providerId="ADAL" clId="{BCBA54E7-913E-4D7F-82EC-FD776BB8E1AF}" dt="2026-03-31T09:11:32.216" v="222" actId="1035"/>
          <ac:spMkLst>
            <pc:docMk/>
            <pc:sldMk cId="2332306211" sldId="582"/>
            <ac:spMk id="3" creationId="{333406E6-EA5A-DA72-C046-F1F56A28F796}"/>
          </ac:spMkLst>
        </pc:spChg>
      </pc:sldChg>
      <pc:sldChg chg="modSp mod">
        <pc:chgData name="Aart Vos" userId="cecc7dc6-4c8d-4097-9e19-846ba1267761" providerId="ADAL" clId="{BCBA54E7-913E-4D7F-82EC-FD776BB8E1AF}" dt="2026-03-31T09:11:41.307" v="232" actId="1035"/>
        <pc:sldMkLst>
          <pc:docMk/>
          <pc:sldMk cId="3241462716" sldId="584"/>
        </pc:sldMkLst>
        <pc:spChg chg="mod">
          <ac:chgData name="Aart Vos" userId="cecc7dc6-4c8d-4097-9e19-846ba1267761" providerId="ADAL" clId="{BCBA54E7-913E-4D7F-82EC-FD776BB8E1AF}" dt="2026-03-31T09:11:41.307" v="232" actId="1035"/>
          <ac:spMkLst>
            <pc:docMk/>
            <pc:sldMk cId="3241462716" sldId="584"/>
            <ac:spMk id="3" creationId="{333406E6-EA5A-DA72-C046-F1F56A28F796}"/>
          </ac:spMkLst>
        </pc:spChg>
      </pc:sldChg>
      <pc:sldChg chg="addSp delSp modSp add mod ord">
        <pc:chgData name="Aart Vos" userId="cecc7dc6-4c8d-4097-9e19-846ba1267761" providerId="ADAL" clId="{BCBA54E7-913E-4D7F-82EC-FD776BB8E1AF}" dt="2026-03-31T09:08:21.257" v="194"/>
        <pc:sldMkLst>
          <pc:docMk/>
          <pc:sldMk cId="942709140" sldId="585"/>
        </pc:sldMkLst>
        <pc:spChg chg="mod">
          <ac:chgData name="Aart Vos" userId="cecc7dc6-4c8d-4097-9e19-846ba1267761" providerId="ADAL" clId="{BCBA54E7-913E-4D7F-82EC-FD776BB8E1AF}" dt="2026-03-31T08:10:54.904" v="153" actId="1076"/>
          <ac:spMkLst>
            <pc:docMk/>
            <pc:sldMk cId="942709140" sldId="585"/>
            <ac:spMk id="3" creationId="{2434CAD2-35E9-03D1-E82C-B4E2EEEFA036}"/>
          </ac:spMkLst>
        </pc:spChg>
        <pc:spChg chg="mod">
          <ac:chgData name="Aart Vos" userId="cecc7dc6-4c8d-4097-9e19-846ba1267761" providerId="ADAL" clId="{BCBA54E7-913E-4D7F-82EC-FD776BB8E1AF}" dt="2026-03-31T08:11:02.793" v="155" actId="1076"/>
          <ac:spMkLst>
            <pc:docMk/>
            <pc:sldMk cId="942709140" sldId="585"/>
            <ac:spMk id="7" creationId="{1616C924-A39B-1460-2B24-8084EADD7BAB}"/>
          </ac:spMkLst>
        </pc:spChg>
        <pc:spChg chg="mod">
          <ac:chgData name="Aart Vos" userId="cecc7dc6-4c8d-4097-9e19-846ba1267761" providerId="ADAL" clId="{BCBA54E7-913E-4D7F-82EC-FD776BB8E1AF}" dt="2026-03-31T08:11:58.262" v="177" actId="14100"/>
          <ac:spMkLst>
            <pc:docMk/>
            <pc:sldMk cId="942709140" sldId="585"/>
            <ac:spMk id="10" creationId="{EE600FF7-CF8F-F5DF-8FC1-AAD3FFC0A612}"/>
          </ac:spMkLst>
        </pc:spChg>
        <pc:spChg chg="mod">
          <ac:chgData name="Aart Vos" userId="cecc7dc6-4c8d-4097-9e19-846ba1267761" providerId="ADAL" clId="{BCBA54E7-913E-4D7F-82EC-FD776BB8E1AF}" dt="2026-03-31T08:10:49.937" v="152" actId="1076"/>
          <ac:spMkLst>
            <pc:docMk/>
            <pc:sldMk cId="942709140" sldId="585"/>
            <ac:spMk id="11" creationId="{8E38FB21-46DB-CB83-D347-4D7461875C8A}"/>
          </ac:spMkLst>
        </pc:spChg>
        <pc:spChg chg="mod">
          <ac:chgData name="Aart Vos" userId="cecc7dc6-4c8d-4097-9e19-846ba1267761" providerId="ADAL" clId="{BCBA54E7-913E-4D7F-82EC-FD776BB8E1AF}" dt="2026-03-31T08:11:06.807" v="156" actId="1076"/>
          <ac:spMkLst>
            <pc:docMk/>
            <pc:sldMk cId="942709140" sldId="585"/>
            <ac:spMk id="16" creationId="{9D071D80-3F1C-C279-DE74-C5A0A77E25E3}"/>
          </ac:spMkLst>
        </pc:spChg>
        <pc:spChg chg="add mod">
          <ac:chgData name="Aart Vos" userId="cecc7dc6-4c8d-4097-9e19-846ba1267761" providerId="ADAL" clId="{BCBA54E7-913E-4D7F-82EC-FD776BB8E1AF}" dt="2026-03-31T08:11:14.252" v="175" actId="1036"/>
          <ac:spMkLst>
            <pc:docMk/>
            <pc:sldMk cId="942709140" sldId="585"/>
            <ac:spMk id="20" creationId="{AAB83048-8ADB-978B-F6E9-7B3A2FE6BC05}"/>
          </ac:spMkLst>
        </pc:spChg>
        <pc:spChg chg="mod">
          <ac:chgData name="Aart Vos" userId="cecc7dc6-4c8d-4097-9e19-846ba1267761" providerId="ADAL" clId="{BCBA54E7-913E-4D7F-82EC-FD776BB8E1AF}" dt="2026-03-31T08:12:23.803" v="190" actId="1076"/>
          <ac:spMkLst>
            <pc:docMk/>
            <pc:sldMk cId="942709140" sldId="585"/>
            <ac:spMk id="22" creationId="{68B29D39-5AE8-2597-CEAB-857239FD894D}"/>
          </ac:spMkLst>
        </pc:spChg>
        <pc:picChg chg="mod ord">
          <ac:chgData name="Aart Vos" userId="cecc7dc6-4c8d-4097-9e19-846ba1267761" providerId="ADAL" clId="{BCBA54E7-913E-4D7F-82EC-FD776BB8E1AF}" dt="2026-03-31T08:10:44.869" v="151" actId="167"/>
          <ac:picMkLst>
            <pc:docMk/>
            <pc:sldMk cId="942709140" sldId="585"/>
            <ac:picMk id="2" creationId="{256BE454-2291-4949-0556-8916B7862028}"/>
          </ac:picMkLst>
        </pc:picChg>
        <pc:picChg chg="add mod">
          <ac:chgData name="Aart Vos" userId="cecc7dc6-4c8d-4097-9e19-846ba1267761" providerId="ADAL" clId="{BCBA54E7-913E-4D7F-82EC-FD776BB8E1AF}" dt="2026-03-31T08:11:33.450" v="176"/>
          <ac:picMkLst>
            <pc:docMk/>
            <pc:sldMk cId="942709140" sldId="585"/>
            <ac:picMk id="5" creationId="{A02AD1DB-A66D-B4DF-B0F3-2D28EA571A79}"/>
          </ac:picMkLst>
        </pc:picChg>
        <pc:picChg chg="del">
          <ac:chgData name="Aart Vos" userId="cecc7dc6-4c8d-4097-9e19-846ba1267761" providerId="ADAL" clId="{BCBA54E7-913E-4D7F-82EC-FD776BB8E1AF}" dt="2026-03-31T07:51:51.045" v="82" actId="478"/>
          <ac:picMkLst>
            <pc:docMk/>
            <pc:sldMk cId="942709140" sldId="585"/>
            <ac:picMk id="12" creationId="{BF6C58FD-3BCB-3E24-0F65-FE54177C9A4A}"/>
          </ac:picMkLst>
        </pc:picChg>
        <pc:picChg chg="mod">
          <ac:chgData name="Aart Vos" userId="cecc7dc6-4c8d-4097-9e19-846ba1267761" providerId="ADAL" clId="{BCBA54E7-913E-4D7F-82EC-FD776BB8E1AF}" dt="2026-03-31T08:10:54.904" v="153" actId="1076"/>
          <ac:picMkLst>
            <pc:docMk/>
            <pc:sldMk cId="942709140" sldId="585"/>
            <ac:picMk id="13" creationId="{39EB5D10-7421-9114-4C64-40A678814CF2}"/>
          </ac:picMkLst>
        </pc:picChg>
        <pc:picChg chg="mod">
          <ac:chgData name="Aart Vos" userId="cecc7dc6-4c8d-4097-9e19-846ba1267761" providerId="ADAL" clId="{BCBA54E7-913E-4D7F-82EC-FD776BB8E1AF}" dt="2026-03-31T08:11:02.793" v="155" actId="1076"/>
          <ac:picMkLst>
            <pc:docMk/>
            <pc:sldMk cId="942709140" sldId="585"/>
            <ac:picMk id="15" creationId="{E1EC1FDA-BE06-6C2D-FA65-D9A02DB4D62A}"/>
          </ac:picMkLst>
        </pc:picChg>
        <pc:picChg chg="add mod">
          <ac:chgData name="Aart Vos" userId="cecc7dc6-4c8d-4097-9e19-846ba1267761" providerId="ADAL" clId="{BCBA54E7-913E-4D7F-82EC-FD776BB8E1AF}" dt="2026-03-31T08:10:49.937" v="152" actId="1076"/>
          <ac:picMkLst>
            <pc:docMk/>
            <pc:sldMk cId="942709140" sldId="585"/>
            <ac:picMk id="17" creationId="{873000F7-8454-19BB-B992-2667910D00E3}"/>
          </ac:picMkLst>
        </pc:picChg>
        <pc:picChg chg="del">
          <ac:chgData name="Aart Vos" userId="cecc7dc6-4c8d-4097-9e19-846ba1267761" providerId="ADAL" clId="{BCBA54E7-913E-4D7F-82EC-FD776BB8E1AF}" dt="2026-03-31T07:52:48.074" v="83" actId="478"/>
          <ac:picMkLst>
            <pc:docMk/>
            <pc:sldMk cId="942709140" sldId="585"/>
            <ac:picMk id="18" creationId="{458B24F4-D11E-5306-FAC1-74A5D06DFD79}"/>
          </ac:picMkLst>
        </pc:picChg>
        <pc:picChg chg="add mod">
          <ac:chgData name="Aart Vos" userId="cecc7dc6-4c8d-4097-9e19-846ba1267761" providerId="ADAL" clId="{BCBA54E7-913E-4D7F-82EC-FD776BB8E1AF}" dt="2026-03-31T08:11:14.252" v="175" actId="1036"/>
          <ac:picMkLst>
            <pc:docMk/>
            <pc:sldMk cId="942709140" sldId="585"/>
            <ac:picMk id="19" creationId="{7CE6EDD5-4F24-13D3-8A2C-478BFED7ACB1}"/>
          </ac:picMkLst>
        </pc:picChg>
        <pc:picChg chg="add mod">
          <ac:chgData name="Aart Vos" userId="cecc7dc6-4c8d-4097-9e19-846ba1267761" providerId="ADAL" clId="{BCBA54E7-913E-4D7F-82EC-FD776BB8E1AF}" dt="2026-03-31T08:12:14.274" v="182" actId="14100"/>
          <ac:picMkLst>
            <pc:docMk/>
            <pc:sldMk cId="942709140" sldId="585"/>
            <ac:picMk id="23" creationId="{CE9F8AF8-9504-3A55-C4C8-FB6F10257B44}"/>
          </ac:picMkLst>
        </pc:picChg>
      </pc:sldChg>
      <pc:sldChg chg="add">
        <pc:chgData name="Aart Vos" userId="cecc7dc6-4c8d-4097-9e19-846ba1267761" providerId="ADAL" clId="{BCBA54E7-913E-4D7F-82EC-FD776BB8E1AF}" dt="2026-03-31T09:08:44.670" v="195"/>
        <pc:sldMkLst>
          <pc:docMk/>
          <pc:sldMk cId="2807371544" sldId="586"/>
        </pc:sldMkLst>
      </pc:sldChg>
      <pc:sldChg chg="add">
        <pc:chgData name="Aart Vos" userId="cecc7dc6-4c8d-4097-9e19-846ba1267761" providerId="ADAL" clId="{BCBA54E7-913E-4D7F-82EC-FD776BB8E1AF}" dt="2026-03-31T09:08:46.138" v="196"/>
        <pc:sldMkLst>
          <pc:docMk/>
          <pc:sldMk cId="3976686043" sldId="587"/>
        </pc:sldMkLst>
      </pc:sldChg>
      <pc:sldChg chg="add">
        <pc:chgData name="Aart Vos" userId="cecc7dc6-4c8d-4097-9e19-846ba1267761" providerId="ADAL" clId="{BCBA54E7-913E-4D7F-82EC-FD776BB8E1AF}" dt="2026-03-31T09:08:49.809" v="197"/>
        <pc:sldMkLst>
          <pc:docMk/>
          <pc:sldMk cId="582963390" sldId="588"/>
        </pc:sldMkLst>
      </pc:sldChg>
      <pc:sldChg chg="add">
        <pc:chgData name="Aart Vos" userId="cecc7dc6-4c8d-4097-9e19-846ba1267761" providerId="ADAL" clId="{BCBA54E7-913E-4D7F-82EC-FD776BB8E1AF}" dt="2026-03-31T09:08:55.964" v="198"/>
        <pc:sldMkLst>
          <pc:docMk/>
          <pc:sldMk cId="4129972258" sldId="5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DAE1A-1E33-2D4D-A1CB-7B677A58CFC1}" type="datetimeFigureOut">
              <a:rPr lang="nl-NL" smtClean="0"/>
              <a:t>31-3-2026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434BD-8152-1C42-9E3B-C38442CDF4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3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42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F778D-911C-D0C1-855C-FB35B1708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02E96C1-21EC-AE97-FC7E-8BF8C163E6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0B3A1B4-AB55-3BAF-3DD7-B46F4AAEAE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662E3F-6394-91C6-2AC1-419B66C89B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331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79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F778D-911C-D0C1-855C-FB35B1708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02E96C1-21EC-AE97-FC7E-8BF8C163E6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0B3A1B4-AB55-3BAF-3DD7-B46F4AAEAE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662E3F-6394-91C6-2AC1-419B66C89B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894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242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F778D-911C-D0C1-855C-FB35B1708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02E96C1-21EC-AE97-FC7E-8BF8C163E6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0B3A1B4-AB55-3BAF-3DD7-B46F4AAEAE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662E3F-6394-91C6-2AC1-419B66C89B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581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434BD-8152-1C42-9E3B-C38442CDF4AB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05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F2997F-1AD0-DF4F-AA0B-1FEFF50CF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12CDD5-0A29-D64D-BC82-19BB36506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092063-DD7F-BA4E-9F57-6B3DB83D0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BBD3-00F3-AF46-A7CC-745F0EF87613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2B086-057A-2D41-96CF-1244AB726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84830E-9CF5-C24B-8FF8-03D4FBD0F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009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DAEFB-DEFA-4C45-A082-29B83451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C78B8B2-A722-8849-A953-0D2F3CAC4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F81C82-B36A-984B-9E5A-038156962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C8FE-5425-5046-80DA-5C8CDDA26DF8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8F3675-818B-4847-B995-D2C90357F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87CFB5-E3D8-AA45-AEDB-522DF1586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7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69B09FE-4832-6D49-A056-37DE6EE40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EE1B9E-0BEB-C548-B4E9-E3CB6DE52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BBC9F0-44BC-6C48-AE14-DBA37243F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2EC94-CB6A-9745-9801-6C76789B121B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ACD80D-F633-E74A-8979-B2F629AC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68B430-9360-1A46-9C67-565FB1A70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04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4510D-AF20-144D-BB5B-183ED0C69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E9D478-7EA1-AA44-AFB5-8E118AC64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DC8FB9-5CF9-A54E-96BC-7A56133C9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9AF7-2F01-5049-B43B-E5FC29CDF637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A587AE-02F3-AF46-ADF3-C2238F3B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327D01-5067-2943-AC9E-38D19A723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47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E5F45-2DC9-724A-9406-23FA9124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5F62AD-AE55-4247-8EF9-B1AF8C96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74B01C-0A7D-B04E-B509-B2E083CD1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A075B-E3FE-C547-818E-9CA9D17EE214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D5DE9B-D18E-C948-BA81-F12F12F49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4837CA-D282-174F-9997-87D6F0825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21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D622C-D80F-DF4F-A14D-B747EC328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08299-B96D-2849-A07F-01DD8268C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C3EB0A6-AF2A-1C4F-8DC2-B5E9B2AF8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74337E-D498-0F49-BA65-8F76B950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0E7E-6689-9F4D-A7C2-9A92B8037AA6}" type="datetime1">
              <a:rPr lang="nl-NL" smtClean="0"/>
              <a:t>31-3-2026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4C627C7-4A3D-214A-93B5-C1F71165B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1C21F8-B3A7-964E-B2EA-1195F989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47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1D1144-6DE7-4648-B617-935D08C2E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5E41EC-2BD2-C944-B64C-CFA3A93C0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FE066B-AE46-824B-BDAA-0790EE9DA9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E36FE38-6734-AB47-9BFF-1C631361E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1A1E878-028E-0C4C-9CEC-72ACDC94B3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45B9690-4245-3145-9B5B-1D882C09B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EF044-664D-844E-AC39-7B171A9B6AC0}" type="datetime1">
              <a:rPr lang="nl-NL" smtClean="0"/>
              <a:t>31-3-2026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98B9238-CFCE-BC49-9B57-ADAA8514D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33928C-7FC3-6A46-BF6C-44A76C120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42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ACFFB-4255-8B4A-81A2-F4C659E2B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824718D-8702-0C4E-B191-F3BC0A276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75738-6729-FD4E-8CEC-E1EF21AE6F6A}" type="datetime1">
              <a:rPr lang="nl-NL" smtClean="0"/>
              <a:t>31-3-2026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564FD3D-C374-A24A-BB72-D98DBFD3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3664E51-09BB-A543-9A26-0A78CABD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28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A15CB27-0EAF-2940-ABA9-3207ED7A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F852-E1C3-8749-9E9E-8E6DBE2F461C}" type="datetime1">
              <a:rPr lang="nl-NL" smtClean="0"/>
              <a:t>31-3-2026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D2E598A-9BB8-994F-BB30-1AF28589D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ADD24B4-4ADC-CB4A-95EE-2EF98BFE7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653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E2A84-93CA-1642-88A5-77E3C3F6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CE64FA-E1AE-664D-AD93-D66ADB79E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C8DDFEA-4E8D-F74A-9688-FDD869BC2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4F2863C-5632-9448-94D5-A1023B3BF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7B8E-34A9-1844-B974-CAB3237A6D13}" type="datetime1">
              <a:rPr lang="nl-NL" smtClean="0"/>
              <a:t>31-3-2026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C782F1-58FD-A04A-BB29-5178FEEF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533CDB-511E-5248-90F8-4E1CECB45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47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654CD7-6825-9C4D-BBB4-FA1B7DD5F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8C5CF34-621B-1642-B1B8-66D9817F8F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BF8315-0EDC-3C46-A8CB-8CA4E9A55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D42284-C44D-DE47-AF25-3F588FDE4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B202-BDD5-AD47-A784-150D13705040}" type="datetime1">
              <a:rPr lang="nl-NL" smtClean="0"/>
              <a:t>31-3-2026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155D98-C7CE-044D-9046-6469F218B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70E51F-DD1E-994A-89D8-85D51387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06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303FA56-5899-8941-8552-0606A7D40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B5FE85-C1CE-F146-A2DA-4ACC65CBD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B44CC9-370F-6C4D-8EA0-DA59A163E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8F055-F4F6-7944-9332-D6E46119BA11}" type="datetime1">
              <a:rPr lang="nl-NL" smtClean="0"/>
              <a:t>31-3-2026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3669E8-AA78-904C-BB38-C1C4CAF8F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586A79-6458-1448-9038-1B627E29A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F313E-66DF-044B-BB9E-321A7894D0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33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emf"/><Relationship Id="rId7" Type="http://schemas.openxmlformats.org/officeDocument/2006/relationships/image" Target="../media/image2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emf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emf"/><Relationship Id="rId7" Type="http://schemas.openxmlformats.org/officeDocument/2006/relationships/image" Target="../media/image8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microsoft.com/office/2007/relationships/hdphoto" Target="../media/hdphoto1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4.emf"/><Relationship Id="rId10" Type="http://schemas.openxmlformats.org/officeDocument/2006/relationships/image" Target="../media/image11.png"/><Relationship Id="rId4" Type="http://schemas.openxmlformats.org/officeDocument/2006/relationships/image" Target="../media/image3.emf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5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0.png"/><Relationship Id="rId3" Type="http://schemas.openxmlformats.org/officeDocument/2006/relationships/image" Target="../media/image2.emf"/><Relationship Id="rId7" Type="http://schemas.microsoft.com/office/2007/relationships/hdphoto" Target="../media/hdphoto2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4.emf"/><Relationship Id="rId10" Type="http://schemas.microsoft.com/office/2007/relationships/hdphoto" Target="../media/hdphoto3.wdp"/><Relationship Id="rId4" Type="http://schemas.openxmlformats.org/officeDocument/2006/relationships/image" Target="../media/image3.emf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.emf"/><Relationship Id="rId7" Type="http://schemas.openxmlformats.org/officeDocument/2006/relationships/image" Target="../media/image3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5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4.emf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emf"/><Relationship Id="rId7" Type="http://schemas.openxmlformats.org/officeDocument/2006/relationships/image" Target="../media/image8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www.dsghkerstenschool.nl/" TargetMode="Externa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microsoft.com/office/2007/relationships/hdphoto" Target="../media/hdphoto1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4.emf"/><Relationship Id="rId10" Type="http://schemas.openxmlformats.org/officeDocument/2006/relationships/image" Target="../media/image11.png"/><Relationship Id="rId4" Type="http://schemas.openxmlformats.org/officeDocument/2006/relationships/image" Target="../media/image3.emf"/><Relationship Id="rId9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5.png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0.png"/><Relationship Id="rId3" Type="http://schemas.openxmlformats.org/officeDocument/2006/relationships/image" Target="../media/image2.emf"/><Relationship Id="rId7" Type="http://schemas.microsoft.com/office/2007/relationships/hdphoto" Target="../media/hdphoto2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4.emf"/><Relationship Id="rId10" Type="http://schemas.microsoft.com/office/2007/relationships/hdphoto" Target="../media/hdphoto3.wdp"/><Relationship Id="rId4" Type="http://schemas.openxmlformats.org/officeDocument/2006/relationships/image" Target="../media/image3.emf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5.png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www.dsghkerstenschool.nl/" TargetMode="External"/><Relationship Id="rId4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microsoft.com/office/2007/relationships/hdphoto" Target="../media/hdphoto1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4.emf"/><Relationship Id="rId10" Type="http://schemas.openxmlformats.org/officeDocument/2006/relationships/image" Target="../media/image11.png"/><Relationship Id="rId4" Type="http://schemas.openxmlformats.org/officeDocument/2006/relationships/image" Target="../media/image3.emf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0.png"/><Relationship Id="rId3" Type="http://schemas.openxmlformats.org/officeDocument/2006/relationships/image" Target="../media/image2.emf"/><Relationship Id="rId7" Type="http://schemas.microsoft.com/office/2007/relationships/hdphoto" Target="../media/hdphoto2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4.emf"/><Relationship Id="rId10" Type="http://schemas.microsoft.com/office/2007/relationships/hdphoto" Target="../media/hdphoto3.wdp"/><Relationship Id="rId4" Type="http://schemas.openxmlformats.org/officeDocument/2006/relationships/image" Target="../media/image3.emf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kleding, buitenshuis, persoon, boom&#10;&#10;Door AI gegenereerde inhoud is mogelijk onjuist.">
            <a:extLst>
              <a:ext uri="{FF2B5EF4-FFF2-40B4-BE49-F238E27FC236}">
                <a16:creationId xmlns:a16="http://schemas.microsoft.com/office/drawing/2014/main" id="{BCAEC657-4F5D-942C-0DF6-492CD123F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280" t="25033" r="1280"/>
          <a:stretch/>
        </p:blipFill>
        <p:spPr>
          <a:xfrm>
            <a:off x="-174516" y="3341489"/>
            <a:ext cx="12408858" cy="6850494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6356B04-A2A9-BF4B-82CE-A1D8C8C1AEE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823301" y="-1557856"/>
            <a:ext cx="14305097" cy="1036707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90F2DF-2E31-2E4D-8680-0FA4B2CBC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45153" y="6075857"/>
            <a:ext cx="6225391" cy="623454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8317984-1408-2C4E-8F87-FCFE278B9AFB}"/>
              </a:ext>
            </a:extLst>
          </p:cNvPr>
          <p:cNvSpPr txBox="1"/>
          <p:nvPr/>
        </p:nvSpPr>
        <p:spPr>
          <a:xfrm>
            <a:off x="1605341" y="6353651"/>
            <a:ext cx="1324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Versie 31-03-2026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1EBB40-7670-8E45-8818-9B8332DFB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5505" y="1668460"/>
            <a:ext cx="9144000" cy="1223963"/>
          </a:xfrm>
        </p:spPr>
        <p:txBody>
          <a:bodyPr>
            <a:noAutofit/>
          </a:bodyPr>
          <a:lstStyle/>
          <a:p>
            <a:r>
              <a:rPr lang="nl-NL" sz="14500" dirty="0">
                <a:solidFill>
                  <a:srgbClr val="BF272E"/>
                </a:solidFill>
                <a:latin typeface="Lego" panose="02010504020202020003" pitchFamily="2" charset="0"/>
              </a:rPr>
              <a:t>Welkom !</a:t>
            </a:r>
          </a:p>
        </p:txBody>
      </p:sp>
      <p:sp>
        <p:nvSpPr>
          <p:cNvPr id="15" name="Tijdelijke aanduiding voor dianummer 14">
            <a:extLst>
              <a:ext uri="{FF2B5EF4-FFF2-40B4-BE49-F238E27FC236}">
                <a16:creationId xmlns:a16="http://schemas.microsoft.com/office/drawing/2014/main" id="{E68A10CF-3926-5044-9EB8-5A61457A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F55C388D-D0A4-5E49-84C8-98DCA7524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17" name="Tijdelijke aanduiding voor dianummer 14">
            <a:extLst>
              <a:ext uri="{FF2B5EF4-FFF2-40B4-BE49-F238E27FC236}">
                <a16:creationId xmlns:a16="http://schemas.microsoft.com/office/drawing/2014/main" id="{DEF1A0F8-B52F-C646-930C-1AC38E4E1239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E60ABDF-27FD-56D7-41F3-C8D3E18FF6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10" y="1118619"/>
            <a:ext cx="2486025" cy="1680210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3E5549-54BD-EDB6-DD90-97FE11271A4E}"/>
              </a:ext>
            </a:extLst>
          </p:cNvPr>
          <p:cNvSpPr txBox="1">
            <a:spLocks/>
          </p:cNvSpPr>
          <p:nvPr/>
        </p:nvSpPr>
        <p:spPr>
          <a:xfrm>
            <a:off x="48922" y="2739105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11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571874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10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2241022" y="1987892"/>
            <a:ext cx="5212140" cy="16824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Spannend !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7357686" y="2784160"/>
            <a:ext cx="3391719" cy="245749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650645" y="3304973"/>
            <a:ext cx="2020873" cy="23902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3597127" y="3502176"/>
            <a:ext cx="3319812" cy="239702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1635338" y="249727"/>
            <a:ext cx="2813999" cy="19435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10" descr="2011 Opening school - spelletjes 00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707" y="465062"/>
            <a:ext cx="237648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Afbeelding 12" descr="2011 Opening school - spelletjes 05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559" y="3675831"/>
            <a:ext cx="28797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11" descr="2011 Opening school - spelletjes 03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72" y="3496073"/>
            <a:ext cx="1700431" cy="204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Afbeelding 13" descr="2011 Opening school - spelletjes 05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644" y="3000490"/>
            <a:ext cx="2887790" cy="197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65BCABE6-1C5A-501F-0369-3E20DC2C56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846" y="385368"/>
            <a:ext cx="2524508" cy="1706219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3A11FD24-025E-D472-6695-F0D9C33160EF}"/>
              </a:ext>
            </a:extLst>
          </p:cNvPr>
          <p:cNvSpPr txBox="1">
            <a:spLocks/>
          </p:cNvSpPr>
          <p:nvPr/>
        </p:nvSpPr>
        <p:spPr>
          <a:xfrm>
            <a:off x="7742665" y="1954914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70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 txBox="1">
            <a:spLocks/>
          </p:cNvSpPr>
          <p:nvPr/>
        </p:nvSpPr>
        <p:spPr bwMode="auto">
          <a:xfrm>
            <a:off x="394929" y="1359663"/>
            <a:ext cx="1140213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3 maart oudermorgen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11 maart Biddag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Kangoeroewedstrijd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middag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personeel,</a:t>
            </a:r>
          </a:p>
          <a:p>
            <a:pPr>
              <a:defRPr/>
            </a:pPr>
            <a:r>
              <a:rPr lang="nl-NL" sz="4400" b="1" dirty="0">
                <a:solidFill>
                  <a:srgbClr val="00B0F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‘s middags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16 april, schoolfotograaf portret-, groeps- en gezinsfoto’s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50" y="-1552191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11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378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765913" y="2497342"/>
            <a:ext cx="2022396" cy="9842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/>
          <a:stretch>
            <a:fillRect/>
          </a:stretch>
        </p:blipFill>
        <p:spPr bwMode="auto">
          <a:xfrm>
            <a:off x="8846944" y="2602796"/>
            <a:ext cx="1869822" cy="79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405B79A6-E8B4-EFA9-5D2A-A988176CF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3954" y="5498337"/>
            <a:ext cx="1755641" cy="1237727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8101685-A20E-0CCA-6565-08806259CEDF}"/>
              </a:ext>
            </a:extLst>
          </p:cNvPr>
          <p:cNvSpPr/>
          <p:nvPr/>
        </p:nvSpPr>
        <p:spPr>
          <a:xfrm>
            <a:off x="9963937" y="3856648"/>
            <a:ext cx="1409970" cy="112352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speelgoed&#10;&#10;Automatisch gegenereerde beschrijving">
            <a:extLst>
              <a:ext uri="{FF2B5EF4-FFF2-40B4-BE49-F238E27FC236}">
                <a16:creationId xmlns:a16="http://schemas.microsoft.com/office/drawing/2014/main" id="{E4754939-FEB5-7AB8-951A-40CD965A85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71872" y="3947886"/>
            <a:ext cx="1206220" cy="94217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E136D27-5AC8-2AD7-30B4-0F7F53271D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578AB81-2658-6329-B7E6-4612CB726834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13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09480D5-8350-16AB-FEB5-523CAFA925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431271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12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C094F167-ACA8-4258-B6BA-57DBA2CF4E0C}"/>
              </a:ext>
            </a:extLst>
          </p:cNvPr>
          <p:cNvSpPr txBox="1">
            <a:spLocks/>
          </p:cNvSpPr>
          <p:nvPr/>
        </p:nvSpPr>
        <p:spPr bwMode="auto">
          <a:xfrm>
            <a:off x="2514125" y="-177176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6B983281-4F55-E9D4-9282-8E146CBAB8F2}"/>
              </a:ext>
            </a:extLst>
          </p:cNvPr>
          <p:cNvSpPr/>
          <p:nvPr/>
        </p:nvSpPr>
        <p:spPr>
          <a:xfrm>
            <a:off x="140465" y="1638083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99D2875-14A6-2C94-C509-C79CF4FDABE0}"/>
              </a:ext>
            </a:extLst>
          </p:cNvPr>
          <p:cNvSpPr/>
          <p:nvPr/>
        </p:nvSpPr>
        <p:spPr>
          <a:xfrm>
            <a:off x="168137" y="4251504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37F03E8-86D1-BAC0-4A8B-4A8C5F0A068F}"/>
              </a:ext>
            </a:extLst>
          </p:cNvPr>
          <p:cNvSpPr/>
          <p:nvPr/>
        </p:nvSpPr>
        <p:spPr>
          <a:xfrm>
            <a:off x="9353950" y="674338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E5C69E9-045D-A9D3-AFF9-929DF310A746}"/>
              </a:ext>
            </a:extLst>
          </p:cNvPr>
          <p:cNvSpPr/>
          <p:nvPr/>
        </p:nvSpPr>
        <p:spPr>
          <a:xfrm>
            <a:off x="2347778" y="1117697"/>
            <a:ext cx="6709636" cy="49517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Picture 4" descr="http://www.spijkenisseaandemaas.nl/wp-content/uploads/2012/01/schaken.jpg">
            <a:extLst>
              <a:ext uri="{FF2B5EF4-FFF2-40B4-BE49-F238E27FC236}">
                <a16:creationId xmlns:a16="http://schemas.microsoft.com/office/drawing/2014/main" id="{8DB898DE-4063-8710-4B4C-8CE00CFBE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7" y="1735619"/>
            <a:ext cx="1753083" cy="142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BE9BB081-EBBF-E31B-5462-C30BF38A1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8" y="4371210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7DA7440-F866-3A8D-703C-BC0D96B28A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6091" y="744837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F302965F-6A05-20F2-FDB6-CF2242D414E1}"/>
              </a:ext>
            </a:extLst>
          </p:cNvPr>
          <p:cNvSpPr/>
          <p:nvPr/>
        </p:nvSpPr>
        <p:spPr>
          <a:xfrm>
            <a:off x="9441590" y="4610280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D6F150-0C47-8B81-CBAE-F28022F539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23731" y="4718902"/>
            <a:ext cx="1887321" cy="1417664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060ADC3-FF53-72F7-3AE9-59F2C153A1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09327" y="1255961"/>
            <a:ext cx="6371834" cy="46695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CF11608-5B82-F17F-333A-88302E576F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385025"/>
            <a:ext cx="2201921" cy="1488195"/>
          </a:xfrm>
          <a:prstGeom prst="rect">
            <a:avLst/>
          </a:prstGeom>
          <a:noFill/>
        </p:spPr>
      </p:pic>
      <p:sp>
        <p:nvSpPr>
          <p:cNvPr id="25" name="Titel 1">
            <a:extLst>
              <a:ext uri="{FF2B5EF4-FFF2-40B4-BE49-F238E27FC236}">
                <a16:creationId xmlns:a16="http://schemas.microsoft.com/office/drawing/2014/main" id="{BCA3593E-2D9F-27F6-9E3A-55CCA1D26495}"/>
              </a:ext>
            </a:extLst>
          </p:cNvPr>
          <p:cNvSpPr txBox="1">
            <a:spLocks/>
          </p:cNvSpPr>
          <p:nvPr/>
        </p:nvSpPr>
        <p:spPr>
          <a:xfrm>
            <a:off x="9120894" y="3780644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37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71367" y="-1562821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13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5212262" y="1370984"/>
            <a:ext cx="5137000" cy="379214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13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32312" y="300287"/>
            <a:ext cx="467995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nl-NL" sz="4800" b="1" dirty="0">
                <a:solidFill>
                  <a:schemeClr val="accent2"/>
                </a:solidFill>
                <a:latin typeface="Lego" pitchFamily="2" charset="0"/>
              </a:rPr>
              <a:t>Zomer 2025</a:t>
            </a:r>
          </a:p>
          <a:p>
            <a:pPr algn="ctr">
              <a:defRPr/>
            </a:pPr>
            <a:r>
              <a:rPr lang="nl-NL" sz="4800" b="1" dirty="0">
                <a:solidFill>
                  <a:schemeClr val="accent2"/>
                </a:solidFill>
                <a:latin typeface="Lego" pitchFamily="2" charset="0"/>
              </a:rPr>
              <a:t>-</a:t>
            </a:r>
          </a:p>
          <a:p>
            <a:pPr algn="ctr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Gezin</a:t>
            </a:r>
          </a:p>
          <a:p>
            <a:pPr algn="ctr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 Koning Willem-Alexander</a:t>
            </a:r>
          </a:p>
        </p:txBody>
      </p:sp>
      <p:pic>
        <p:nvPicPr>
          <p:cNvPr id="17" name="Picture 4" descr="http://www.home.zonnet.nl/chrisnlned/nederl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06312" y="522483"/>
            <a:ext cx="11715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06A3D26-7F84-C746-AA04-5C0ECE7667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0238" y="1561712"/>
            <a:ext cx="4829632" cy="341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982659" y="-1612686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14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057408" y="504456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024438" algn="l"/>
              </a:tabLst>
            </a:pPr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4198" y="2466905"/>
            <a:ext cx="10349193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16 april, schoolfotograaf portret-, groeps- en gezinsfoto’s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24 april: Koningsdagviering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27 april t/m 8 mei meivakantie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14 - 15 mei Hemelvaartsvakantie</a:t>
            </a: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3CF157C-F633-3228-FBC4-1E690F4853F9}"/>
              </a:ext>
            </a:extLst>
          </p:cNvPr>
          <p:cNvSpPr/>
          <p:nvPr/>
        </p:nvSpPr>
        <p:spPr>
          <a:xfrm>
            <a:off x="9209988" y="3685880"/>
            <a:ext cx="2244314" cy="122044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73C7F23-7E20-8559-D9A4-5D02BBBA1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109" y="3765342"/>
            <a:ext cx="2030133" cy="102800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031B01F0-54DA-A5B5-D526-60FFE4FE1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CED2F8C-B7A2-6C6D-6E55-9AD48FA10557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05B79A6-E8B4-EFA9-5D2A-A988176CF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0500" y="2416194"/>
            <a:ext cx="1307498" cy="92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23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C368-3E16-CC78-A4EA-D891698DD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56BE454-2291-4949-0556-8916B78620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386136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6E2F696-E53F-E39C-5F43-B30A111A2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F3C2AD4-8340-2B94-F22A-8BA853D68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9C38C4C0-98DE-6495-E1F6-8BE927D8C11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15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68B29D39-5AE8-2597-CEAB-857239FD894D}"/>
              </a:ext>
            </a:extLst>
          </p:cNvPr>
          <p:cNvSpPr txBox="1">
            <a:spLocks/>
          </p:cNvSpPr>
          <p:nvPr/>
        </p:nvSpPr>
        <p:spPr bwMode="auto">
          <a:xfrm>
            <a:off x="2376710" y="-216519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E38FB21-46DB-CB83-D347-4D7461875C8A}"/>
              </a:ext>
            </a:extLst>
          </p:cNvPr>
          <p:cNvSpPr/>
          <p:nvPr/>
        </p:nvSpPr>
        <p:spPr>
          <a:xfrm>
            <a:off x="160407" y="1648809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434CAD2-35E9-03D1-E82C-B4E2EEEFA036}"/>
              </a:ext>
            </a:extLst>
          </p:cNvPr>
          <p:cNvSpPr/>
          <p:nvPr/>
        </p:nvSpPr>
        <p:spPr>
          <a:xfrm>
            <a:off x="181622" y="3890067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616C924-A39B-1460-2B24-8084EADD7BAB}"/>
              </a:ext>
            </a:extLst>
          </p:cNvPr>
          <p:cNvSpPr/>
          <p:nvPr/>
        </p:nvSpPr>
        <p:spPr>
          <a:xfrm>
            <a:off x="9342539" y="796923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E600FF7-CF8F-F5DF-8FC1-AAD3FFC0A612}"/>
              </a:ext>
            </a:extLst>
          </p:cNvPr>
          <p:cNvSpPr/>
          <p:nvPr/>
        </p:nvSpPr>
        <p:spPr>
          <a:xfrm>
            <a:off x="2452162" y="1057779"/>
            <a:ext cx="6472604" cy="4807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39EB5D10-7421-9114-4C64-40A678814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83" y="4009773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1EC1FDA-BE06-6C2D-FA65-D9A02DB4D6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4680" y="867422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9D071D80-3F1C-C279-DE74-C5A0A77E25E3}"/>
              </a:ext>
            </a:extLst>
          </p:cNvPr>
          <p:cNvSpPr/>
          <p:nvPr/>
        </p:nvSpPr>
        <p:spPr>
          <a:xfrm>
            <a:off x="9396668" y="4686149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02AD1DB-A66D-B4DF-B0F3-2D28EA571A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0163" y="4775917"/>
            <a:ext cx="1886540" cy="141766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73000F7-8454-19BB-B992-2667910D00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8983" y="1746838"/>
            <a:ext cx="1826477" cy="140268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CE6EDD5-4F24-13D3-8A2C-478BFED7AC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639552"/>
            <a:ext cx="2201921" cy="1488195"/>
          </a:xfrm>
          <a:prstGeom prst="rect">
            <a:avLst/>
          </a:prstGeom>
          <a:noFill/>
        </p:spPr>
      </p:pic>
      <p:sp>
        <p:nvSpPr>
          <p:cNvPr id="20" name="Titel 1">
            <a:extLst>
              <a:ext uri="{FF2B5EF4-FFF2-40B4-BE49-F238E27FC236}">
                <a16:creationId xmlns:a16="http://schemas.microsoft.com/office/drawing/2014/main" id="{AAB83048-8ADB-978B-F6E9-7B3A2FE6BC05}"/>
              </a:ext>
            </a:extLst>
          </p:cNvPr>
          <p:cNvSpPr txBox="1">
            <a:spLocks/>
          </p:cNvSpPr>
          <p:nvPr/>
        </p:nvSpPr>
        <p:spPr>
          <a:xfrm>
            <a:off x="9120894" y="4035171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E9F8AF8-9504-3A55-C4C8-FB6F10257B4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00126" y="1165505"/>
            <a:ext cx="6139868" cy="456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63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684169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214586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16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1394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440535" y="2221160"/>
            <a:ext cx="1892185" cy="10098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8367" y="2119005"/>
            <a:ext cx="987655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25 - 26 mei Pinkstervakantie</a:t>
            </a:r>
          </a:p>
          <a:p>
            <a:pPr marL="265113" indent="-265113">
              <a:buFont typeface="Arial" panose="020B0604020202020204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27 mei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team </a:t>
            </a:r>
          </a:p>
          <a:p>
            <a:pPr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de hele dag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28 mei Schoolreis gr.0-2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29 mei Schoolreis gr.3-8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18 juni algemene ledenvergadering</a:t>
            </a:r>
          </a:p>
        </p:txBody>
      </p:sp>
      <p:pic>
        <p:nvPicPr>
          <p:cNvPr id="12" name="Picture 9" descr="http://www.dsghkerstenschool.nl/images/foto/Schoolreis_afbeelding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436" y="2295022"/>
            <a:ext cx="170313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827455" y="3994699"/>
            <a:ext cx="2246998" cy="11330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240" y="4061056"/>
            <a:ext cx="2037869" cy="9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A7C83522-5DFB-8C5E-A368-DC24D4E070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333406E6-EA5A-DA72-C046-F1F56A28F796}"/>
              </a:ext>
            </a:extLst>
          </p:cNvPr>
          <p:cNvSpPr txBox="1">
            <a:spLocks/>
          </p:cNvSpPr>
          <p:nvPr/>
        </p:nvSpPr>
        <p:spPr>
          <a:xfrm>
            <a:off x="7035355" y="1769875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3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571874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17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878471" y="3018767"/>
            <a:ext cx="8435055" cy="2322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Officiële opening </a:t>
            </a:r>
          </a:p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van de school was </a:t>
            </a:r>
            <a:b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</a:br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7 september 2011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7BA21A2-156D-516D-B4E9-870C18658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405" y="22053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FC42231F-9A13-CB5D-23B9-9AB20A43FB27}"/>
              </a:ext>
            </a:extLst>
          </p:cNvPr>
          <p:cNvSpPr txBox="1">
            <a:spLocks/>
          </p:cNvSpPr>
          <p:nvPr/>
        </p:nvSpPr>
        <p:spPr>
          <a:xfrm>
            <a:off x="4036213" y="1790846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571874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18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095999" y="2503325"/>
            <a:ext cx="5212140" cy="1080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Officieel !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6076465" y="3758733"/>
            <a:ext cx="4415072" cy="24166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1188020" y="3518218"/>
            <a:ext cx="3319812" cy="23328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1058778" y="281811"/>
            <a:ext cx="3445903" cy="226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6" descr="nieuwbouw 0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120" y="4004374"/>
            <a:ext cx="3990872" cy="199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Afbeelding 15" descr="2011 Opening school - middagprogramma 01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00" y="3725443"/>
            <a:ext cx="2952578" cy="188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Afbeelding 11" descr="2011 Opening school - middagprogramma 01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736" y="479816"/>
            <a:ext cx="309562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hthoek 24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4039208" y="163264"/>
            <a:ext cx="1671782" cy="11455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3856203" y="1606173"/>
            <a:ext cx="1368000" cy="16251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627563" y="1475873"/>
            <a:ext cx="1471621" cy="166314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0" name="Afbeelding 14" descr="2011 Opening school - middagprogramma 026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6" y="1588167"/>
            <a:ext cx="1248064" cy="143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Afbeelding 13" descr="2011 Opening school - middagprogramma 02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45" y="1717835"/>
            <a:ext cx="1150645" cy="136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Afbeelding 12" descr="2011 Opening school - middagprogramma 017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78" y="274799"/>
            <a:ext cx="1388190" cy="87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0BF607AD-C4B0-937E-C654-0A6288823D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737" y="388429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439CE6E5-944A-538B-70C1-35B0776A7F19}"/>
              </a:ext>
            </a:extLst>
          </p:cNvPr>
          <p:cNvSpPr txBox="1">
            <a:spLocks/>
          </p:cNvSpPr>
          <p:nvPr/>
        </p:nvSpPr>
        <p:spPr>
          <a:xfrm>
            <a:off x="7469482" y="1957322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11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 txBox="1">
            <a:spLocks/>
          </p:cNvSpPr>
          <p:nvPr/>
        </p:nvSpPr>
        <p:spPr bwMode="auto">
          <a:xfrm>
            <a:off x="394929" y="1359663"/>
            <a:ext cx="1140213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3 maart oudermorgen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11 maart Biddag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Kangoeroewedstrijd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middag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personeel,</a:t>
            </a:r>
          </a:p>
          <a:p>
            <a:pPr>
              <a:defRPr/>
            </a:pPr>
            <a:r>
              <a:rPr lang="nl-NL" sz="4400" b="1" dirty="0">
                <a:solidFill>
                  <a:srgbClr val="00B0F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‘s middags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16 april, schoolfotograaf portret-, groeps- en gezinsfoto’s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50" y="-1552191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19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378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765913" y="2497342"/>
            <a:ext cx="2022396" cy="9842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/>
          <a:stretch>
            <a:fillRect/>
          </a:stretch>
        </p:blipFill>
        <p:spPr bwMode="auto">
          <a:xfrm>
            <a:off x="8846944" y="2602796"/>
            <a:ext cx="1869822" cy="79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405B79A6-E8B4-EFA9-5D2A-A988176CF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3954" y="5498337"/>
            <a:ext cx="1755641" cy="1237727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8101685-A20E-0CCA-6565-08806259CEDF}"/>
              </a:ext>
            </a:extLst>
          </p:cNvPr>
          <p:cNvSpPr/>
          <p:nvPr/>
        </p:nvSpPr>
        <p:spPr>
          <a:xfrm>
            <a:off x="9963937" y="3856648"/>
            <a:ext cx="1409970" cy="112352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speelgoed&#10;&#10;Automatisch gegenereerde beschrijving">
            <a:extLst>
              <a:ext uri="{FF2B5EF4-FFF2-40B4-BE49-F238E27FC236}">
                <a16:creationId xmlns:a16="http://schemas.microsoft.com/office/drawing/2014/main" id="{E4754939-FEB5-7AB8-951A-40CD965A85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71872" y="3947886"/>
            <a:ext cx="1206220" cy="94217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E136D27-5AC8-2AD7-30B4-0F7F53271D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578AB81-2658-6329-B7E6-4612CB726834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1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71367" y="-1571874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5099938" y="1844411"/>
            <a:ext cx="5552019" cy="35845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598613" y="504826"/>
            <a:ext cx="885666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b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</a:br>
            <a: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  <a:hlinkClick r:id="rId5"/>
              </a:rPr>
              <a:t>www.dsghkerstenschool.nl</a:t>
            </a:r>
            <a: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  <a:t> </a:t>
            </a:r>
            <a:r>
              <a:rPr lang="nl-NL" sz="5400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  <a:t> </a:t>
            </a:r>
            <a:endParaRPr lang="nl-NL" sz="5400" dirty="0">
              <a:latin typeface="+mj-lt"/>
              <a:ea typeface="+mj-ea"/>
              <a:cs typeface="+mj-cs"/>
            </a:endParaRPr>
          </a:p>
        </p:txBody>
      </p:sp>
      <p:sp>
        <p:nvSpPr>
          <p:cNvPr id="21" name="Titel 1"/>
          <p:cNvSpPr>
            <a:spLocks noGrp="1"/>
          </p:cNvSpPr>
          <p:nvPr>
            <p:ph idx="1"/>
          </p:nvPr>
        </p:nvSpPr>
        <p:spPr>
          <a:xfrm>
            <a:off x="88317" y="1798561"/>
            <a:ext cx="4874514" cy="3458141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nl-NL" altLang="nl-NL" sz="8800" b="1" dirty="0">
                <a:solidFill>
                  <a:srgbClr val="CC0000"/>
                </a:solidFill>
                <a:latin typeface="Lego" panose="02010504020202020003" pitchFamily="2" charset="0"/>
              </a:rPr>
              <a:t>Kent u </a:t>
            </a:r>
            <a:br>
              <a:rPr lang="nl-NL" altLang="nl-NL" sz="8800" b="1" dirty="0">
                <a:solidFill>
                  <a:srgbClr val="CC0000"/>
                </a:solidFill>
                <a:latin typeface="Lego" panose="02010504020202020003" pitchFamily="2" charset="0"/>
              </a:rPr>
            </a:br>
            <a:r>
              <a:rPr lang="nl-NL" altLang="nl-NL" sz="8800" b="1" dirty="0">
                <a:solidFill>
                  <a:srgbClr val="CC0000"/>
                </a:solidFill>
                <a:latin typeface="Lego" panose="02010504020202020003" pitchFamily="2" charset="0"/>
              </a:rPr>
              <a:t>onze </a:t>
            </a:r>
          </a:p>
          <a:p>
            <a:pPr marL="0" indent="0" algn="ctr" eaLnBrk="1" hangingPunct="1">
              <a:buNone/>
            </a:pPr>
            <a:r>
              <a:rPr lang="nl-NL" altLang="nl-NL" sz="8800" b="1" dirty="0">
                <a:solidFill>
                  <a:srgbClr val="CC0000"/>
                </a:solidFill>
                <a:latin typeface="Lego" panose="02010504020202020003" pitchFamily="2" charset="0"/>
              </a:rPr>
              <a:t>website?</a:t>
            </a:r>
            <a:endParaRPr lang="nl-NL" altLang="nl-NL" sz="8800" dirty="0">
              <a:solidFill>
                <a:srgbClr val="CC0000"/>
              </a:solidFill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3746" r="3637"/>
          <a:stretch/>
        </p:blipFill>
        <p:spPr>
          <a:xfrm>
            <a:off x="5285244" y="2022664"/>
            <a:ext cx="5202115" cy="325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09480D5-8350-16AB-FEB5-523CAFA925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431271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20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C094F167-ACA8-4258-B6BA-57DBA2CF4E0C}"/>
              </a:ext>
            </a:extLst>
          </p:cNvPr>
          <p:cNvSpPr txBox="1">
            <a:spLocks/>
          </p:cNvSpPr>
          <p:nvPr/>
        </p:nvSpPr>
        <p:spPr bwMode="auto">
          <a:xfrm>
            <a:off x="2514125" y="-177176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6B983281-4F55-E9D4-9282-8E146CBAB8F2}"/>
              </a:ext>
            </a:extLst>
          </p:cNvPr>
          <p:cNvSpPr/>
          <p:nvPr/>
        </p:nvSpPr>
        <p:spPr>
          <a:xfrm>
            <a:off x="140465" y="1638083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99D2875-14A6-2C94-C509-C79CF4FDABE0}"/>
              </a:ext>
            </a:extLst>
          </p:cNvPr>
          <p:cNvSpPr/>
          <p:nvPr/>
        </p:nvSpPr>
        <p:spPr>
          <a:xfrm>
            <a:off x="168137" y="4251504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37F03E8-86D1-BAC0-4A8B-4A8C5F0A068F}"/>
              </a:ext>
            </a:extLst>
          </p:cNvPr>
          <p:cNvSpPr/>
          <p:nvPr/>
        </p:nvSpPr>
        <p:spPr>
          <a:xfrm>
            <a:off x="9353950" y="674338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E5C69E9-045D-A9D3-AFF9-929DF310A746}"/>
              </a:ext>
            </a:extLst>
          </p:cNvPr>
          <p:cNvSpPr/>
          <p:nvPr/>
        </p:nvSpPr>
        <p:spPr>
          <a:xfrm>
            <a:off x="2347778" y="1117697"/>
            <a:ext cx="6709636" cy="49517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Picture 4" descr="http://www.spijkenisseaandemaas.nl/wp-content/uploads/2012/01/schaken.jpg">
            <a:extLst>
              <a:ext uri="{FF2B5EF4-FFF2-40B4-BE49-F238E27FC236}">
                <a16:creationId xmlns:a16="http://schemas.microsoft.com/office/drawing/2014/main" id="{8DB898DE-4063-8710-4B4C-8CE00CFBE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7" y="1735619"/>
            <a:ext cx="1753083" cy="142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BE9BB081-EBBF-E31B-5462-C30BF38A1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8" y="4371210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7DA7440-F866-3A8D-703C-BC0D96B28A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6091" y="744837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F302965F-6A05-20F2-FDB6-CF2242D414E1}"/>
              </a:ext>
            </a:extLst>
          </p:cNvPr>
          <p:cNvSpPr/>
          <p:nvPr/>
        </p:nvSpPr>
        <p:spPr>
          <a:xfrm>
            <a:off x="9441590" y="4610280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D6F150-0C47-8B81-CBAE-F28022F539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23731" y="4718902"/>
            <a:ext cx="1887321" cy="1417664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060ADC3-FF53-72F7-3AE9-59F2C153A1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09327" y="1255961"/>
            <a:ext cx="6371834" cy="46695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CF11608-5B82-F17F-333A-88302E576F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385025"/>
            <a:ext cx="2201921" cy="1488195"/>
          </a:xfrm>
          <a:prstGeom prst="rect">
            <a:avLst/>
          </a:prstGeom>
          <a:noFill/>
        </p:spPr>
      </p:pic>
      <p:sp>
        <p:nvSpPr>
          <p:cNvPr id="25" name="Titel 1">
            <a:extLst>
              <a:ext uri="{FF2B5EF4-FFF2-40B4-BE49-F238E27FC236}">
                <a16:creationId xmlns:a16="http://schemas.microsoft.com/office/drawing/2014/main" id="{BCA3593E-2D9F-27F6-9E3A-55CCA1D26495}"/>
              </a:ext>
            </a:extLst>
          </p:cNvPr>
          <p:cNvSpPr txBox="1">
            <a:spLocks/>
          </p:cNvSpPr>
          <p:nvPr/>
        </p:nvSpPr>
        <p:spPr>
          <a:xfrm>
            <a:off x="9120894" y="3780644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8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71367" y="-1571874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21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4698889" y="625642"/>
            <a:ext cx="5355336" cy="5358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21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100091" y="2216987"/>
            <a:ext cx="467995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Prinses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Beatrix</a:t>
            </a:r>
          </a:p>
        </p:txBody>
      </p:sp>
      <p:pic>
        <p:nvPicPr>
          <p:cNvPr id="17" name="Picture 4" descr="http://www.home.zonnet.nl/chrisnlned/nederl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06312" y="522483"/>
            <a:ext cx="11715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refdag.nl/polopoly_fs/koningin_beatrix_krijgt_een_7_5_voor_haar_funktioneren_1_26659!image/2529940002.jpg_gen/derivatives/landscape_804/25299400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758" y="850317"/>
            <a:ext cx="4904305" cy="492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59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982659" y="-1612686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22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057408" y="504456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024438" algn="l"/>
              </a:tabLst>
            </a:pPr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4198" y="2466905"/>
            <a:ext cx="10349193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16 april, schoolfotograaf portret-, groeps- en gezinsfoto’s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24 april: Koningsdagviering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27 april t/m 8 mei meivakantie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14 - 15 mei Hemelvaartsvakantie</a:t>
            </a: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3CF157C-F633-3228-FBC4-1E690F4853F9}"/>
              </a:ext>
            </a:extLst>
          </p:cNvPr>
          <p:cNvSpPr/>
          <p:nvPr/>
        </p:nvSpPr>
        <p:spPr>
          <a:xfrm>
            <a:off x="9209988" y="3685880"/>
            <a:ext cx="2244314" cy="122044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73C7F23-7E20-8559-D9A4-5D02BBBA1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109" y="3765342"/>
            <a:ext cx="2030133" cy="102800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031B01F0-54DA-A5B5-D526-60FFE4FE1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CED2F8C-B7A2-6C6D-6E55-9AD48FA10557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05B79A6-E8B4-EFA9-5D2A-A988176CF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0500" y="2416194"/>
            <a:ext cx="1307498" cy="92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C368-3E16-CC78-A4EA-D891698DD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56BE454-2291-4949-0556-8916B78620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386136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6E2F696-E53F-E39C-5F43-B30A111A2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F3C2AD4-8340-2B94-F22A-8BA853D68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9C38C4C0-98DE-6495-E1F6-8BE927D8C11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23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68B29D39-5AE8-2597-CEAB-857239FD894D}"/>
              </a:ext>
            </a:extLst>
          </p:cNvPr>
          <p:cNvSpPr txBox="1">
            <a:spLocks/>
          </p:cNvSpPr>
          <p:nvPr/>
        </p:nvSpPr>
        <p:spPr bwMode="auto">
          <a:xfrm>
            <a:off x="2376710" y="-216519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E38FB21-46DB-CB83-D347-4D7461875C8A}"/>
              </a:ext>
            </a:extLst>
          </p:cNvPr>
          <p:cNvSpPr/>
          <p:nvPr/>
        </p:nvSpPr>
        <p:spPr>
          <a:xfrm>
            <a:off x="160407" y="1648809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434CAD2-35E9-03D1-E82C-B4E2EEEFA036}"/>
              </a:ext>
            </a:extLst>
          </p:cNvPr>
          <p:cNvSpPr/>
          <p:nvPr/>
        </p:nvSpPr>
        <p:spPr>
          <a:xfrm>
            <a:off x="181622" y="3890067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616C924-A39B-1460-2B24-8084EADD7BAB}"/>
              </a:ext>
            </a:extLst>
          </p:cNvPr>
          <p:cNvSpPr/>
          <p:nvPr/>
        </p:nvSpPr>
        <p:spPr>
          <a:xfrm>
            <a:off x="9342539" y="796923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E600FF7-CF8F-F5DF-8FC1-AAD3FFC0A612}"/>
              </a:ext>
            </a:extLst>
          </p:cNvPr>
          <p:cNvSpPr/>
          <p:nvPr/>
        </p:nvSpPr>
        <p:spPr>
          <a:xfrm>
            <a:off x="2452162" y="1057779"/>
            <a:ext cx="6472604" cy="4807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39EB5D10-7421-9114-4C64-40A678814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83" y="4009773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1EC1FDA-BE06-6C2D-FA65-D9A02DB4D6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4680" y="867422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9D071D80-3F1C-C279-DE74-C5A0A77E25E3}"/>
              </a:ext>
            </a:extLst>
          </p:cNvPr>
          <p:cNvSpPr/>
          <p:nvPr/>
        </p:nvSpPr>
        <p:spPr>
          <a:xfrm>
            <a:off x="9396668" y="4686149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02AD1DB-A66D-B4DF-B0F3-2D28EA571A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0163" y="4775917"/>
            <a:ext cx="1886540" cy="141766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73000F7-8454-19BB-B992-2667910D00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8983" y="1746838"/>
            <a:ext cx="1826477" cy="140268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CE6EDD5-4F24-13D3-8A2C-478BFED7AC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639552"/>
            <a:ext cx="2201921" cy="1488195"/>
          </a:xfrm>
          <a:prstGeom prst="rect">
            <a:avLst/>
          </a:prstGeom>
          <a:noFill/>
        </p:spPr>
      </p:pic>
      <p:sp>
        <p:nvSpPr>
          <p:cNvPr id="20" name="Titel 1">
            <a:extLst>
              <a:ext uri="{FF2B5EF4-FFF2-40B4-BE49-F238E27FC236}">
                <a16:creationId xmlns:a16="http://schemas.microsoft.com/office/drawing/2014/main" id="{AAB83048-8ADB-978B-F6E9-7B3A2FE6BC05}"/>
              </a:ext>
            </a:extLst>
          </p:cNvPr>
          <p:cNvSpPr txBox="1">
            <a:spLocks/>
          </p:cNvSpPr>
          <p:nvPr/>
        </p:nvSpPr>
        <p:spPr>
          <a:xfrm>
            <a:off x="9120894" y="4035171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E9F8AF8-9504-3A55-C4C8-FB6F10257B4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00126" y="1165505"/>
            <a:ext cx="6139868" cy="456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72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684169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214586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24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1394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440535" y="2221160"/>
            <a:ext cx="1892185" cy="10098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8367" y="2119005"/>
            <a:ext cx="987655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25 - 26 mei Pinkstervakantie</a:t>
            </a:r>
          </a:p>
          <a:p>
            <a:pPr marL="265113" indent="-265113">
              <a:buFont typeface="Arial" panose="020B0604020202020204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27 mei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team </a:t>
            </a:r>
          </a:p>
          <a:p>
            <a:pPr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de hele dag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28 mei Schoolreis gr.0-2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29 mei Schoolreis gr.3-8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18 juni algemene ledenvergadering</a:t>
            </a:r>
          </a:p>
        </p:txBody>
      </p:sp>
      <p:pic>
        <p:nvPicPr>
          <p:cNvPr id="12" name="Picture 9" descr="http://www.dsghkerstenschool.nl/images/foto/Schoolreis_afbeelding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436" y="2295022"/>
            <a:ext cx="170313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827455" y="3994699"/>
            <a:ext cx="2246998" cy="11330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240" y="4061056"/>
            <a:ext cx="2037869" cy="9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A7C83522-5DFB-8C5E-A368-DC24D4E070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333406E6-EA5A-DA72-C046-F1F56A28F796}"/>
              </a:ext>
            </a:extLst>
          </p:cNvPr>
          <p:cNvSpPr txBox="1">
            <a:spLocks/>
          </p:cNvSpPr>
          <p:nvPr/>
        </p:nvSpPr>
        <p:spPr>
          <a:xfrm>
            <a:off x="7035355" y="175102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46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845153" y="-1434714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25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5298020" y="1353131"/>
            <a:ext cx="5182540" cy="40047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25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0" y="579130"/>
            <a:ext cx="498776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Zomer 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2025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-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De 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prinsessen</a:t>
            </a:r>
          </a:p>
        </p:txBody>
      </p:sp>
      <p:pic>
        <p:nvPicPr>
          <p:cNvPr id="17" name="Picture 4" descr="http://www.home.zonnet.nl/chrisnlned/nederl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06312" y="522483"/>
            <a:ext cx="11715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21C99B0D-FF0B-5045-82A9-33DE4302A4C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42" r="8003"/>
          <a:stretch/>
        </p:blipFill>
        <p:spPr>
          <a:xfrm>
            <a:off x="5480197" y="1526708"/>
            <a:ext cx="4818186" cy="365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5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71367" y="-1571874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26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5099938" y="1844411"/>
            <a:ext cx="5552019" cy="35845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26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598613" y="504826"/>
            <a:ext cx="885666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b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</a:br>
            <a: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  <a:hlinkClick r:id="rId5"/>
              </a:rPr>
              <a:t>www.dsghkerstenschool.nl</a:t>
            </a:r>
            <a:r>
              <a:rPr lang="nl-NL" sz="5400" b="1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  <a:t> </a:t>
            </a:r>
            <a:r>
              <a:rPr lang="nl-NL" sz="5400" dirty="0">
                <a:solidFill>
                  <a:srgbClr val="CC0000"/>
                </a:solidFill>
                <a:latin typeface="Lego" pitchFamily="2" charset="0"/>
                <a:ea typeface="+mj-ea"/>
                <a:cs typeface="+mj-cs"/>
              </a:rPr>
              <a:t> </a:t>
            </a:r>
            <a:endParaRPr lang="nl-NL" sz="5400" dirty="0">
              <a:latin typeface="+mj-lt"/>
              <a:ea typeface="+mj-ea"/>
              <a:cs typeface="+mj-cs"/>
            </a:endParaRPr>
          </a:p>
        </p:txBody>
      </p:sp>
      <p:sp>
        <p:nvSpPr>
          <p:cNvPr id="21" name="Titel 1"/>
          <p:cNvSpPr>
            <a:spLocks noGrp="1"/>
          </p:cNvSpPr>
          <p:nvPr>
            <p:ph idx="1"/>
          </p:nvPr>
        </p:nvSpPr>
        <p:spPr>
          <a:xfrm>
            <a:off x="88317" y="1798561"/>
            <a:ext cx="4874514" cy="3458141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nl-NL" altLang="nl-NL" sz="6000" b="1" dirty="0">
                <a:solidFill>
                  <a:srgbClr val="CC0000"/>
                </a:solidFill>
                <a:latin typeface="Lego" panose="02010504020202020003" pitchFamily="2" charset="0"/>
              </a:rPr>
              <a:t>Voor</a:t>
            </a:r>
          </a:p>
          <a:p>
            <a:pPr marL="0" indent="0" algn="ctr" eaLnBrk="1" hangingPunct="1">
              <a:buNone/>
            </a:pPr>
            <a:r>
              <a:rPr lang="nl-NL" altLang="nl-NL" sz="6000" b="1" dirty="0">
                <a:solidFill>
                  <a:srgbClr val="CC0000"/>
                </a:solidFill>
                <a:latin typeface="Lego" panose="02010504020202020003" pitchFamily="2" charset="0"/>
              </a:rPr>
              <a:t>Verdere info</a:t>
            </a:r>
          </a:p>
          <a:p>
            <a:pPr marL="0" indent="0" algn="ctr" eaLnBrk="1" hangingPunct="1">
              <a:buNone/>
            </a:pPr>
            <a:r>
              <a:rPr lang="nl-NL" altLang="nl-NL" sz="6000" b="1" dirty="0">
                <a:solidFill>
                  <a:srgbClr val="CC0000"/>
                </a:solidFill>
                <a:latin typeface="Lego" panose="02010504020202020003" pitchFamily="2" charset="0"/>
              </a:rPr>
              <a:t>Zie onze</a:t>
            </a:r>
          </a:p>
          <a:p>
            <a:pPr marL="0" indent="0" algn="ctr" eaLnBrk="1" hangingPunct="1">
              <a:buNone/>
            </a:pPr>
            <a:r>
              <a:rPr lang="nl-NL" altLang="nl-NL" sz="6000" b="1" dirty="0">
                <a:solidFill>
                  <a:srgbClr val="CC0000"/>
                </a:solidFill>
                <a:latin typeface="Lego" panose="02010504020202020003" pitchFamily="2" charset="0"/>
              </a:rPr>
              <a:t>Website !</a:t>
            </a:r>
            <a:endParaRPr lang="nl-NL" altLang="nl-NL" sz="6000" dirty="0">
              <a:solidFill>
                <a:srgbClr val="CC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6"/>
          <a:srcRect l="3746" r="3637"/>
          <a:stretch/>
        </p:blipFill>
        <p:spPr>
          <a:xfrm>
            <a:off x="5285244" y="2022664"/>
            <a:ext cx="5202115" cy="325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69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>
            <a:extLst>
              <a:ext uri="{FF2B5EF4-FFF2-40B4-BE49-F238E27FC236}">
                <a16:creationId xmlns:a16="http://schemas.microsoft.com/office/drawing/2014/main" id="{66356B04-A2A9-BF4B-82CE-A1D8C8C1AEE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831321" y="-1368688"/>
            <a:ext cx="14305097" cy="10367074"/>
          </a:xfrm>
          <a:prstGeom prst="rect">
            <a:avLst/>
          </a:prstGeom>
        </p:spPr>
      </p:pic>
      <p:pic>
        <p:nvPicPr>
          <p:cNvPr id="4" name="Afbeelding 3" descr="Afbeelding met kleding, buitenshuis, persoon, boom&#10;&#10;Door AI gegenereerde inhoud is mogelijk onjuist.">
            <a:extLst>
              <a:ext uri="{FF2B5EF4-FFF2-40B4-BE49-F238E27FC236}">
                <a16:creationId xmlns:a16="http://schemas.microsoft.com/office/drawing/2014/main" id="{3977C451-E13E-1650-BAC5-02FC60F021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280" t="25033" r="1280"/>
          <a:stretch/>
        </p:blipFill>
        <p:spPr>
          <a:xfrm>
            <a:off x="-191927" y="3453145"/>
            <a:ext cx="12408858" cy="6850494"/>
          </a:xfrm>
          <a:prstGeom prst="rect">
            <a:avLst/>
          </a:prstGeom>
        </p:spPr>
      </p:pic>
      <p:sp>
        <p:nvSpPr>
          <p:cNvPr id="15" name="Tijdelijke aanduiding voor dianummer 14">
            <a:extLst>
              <a:ext uri="{FF2B5EF4-FFF2-40B4-BE49-F238E27FC236}">
                <a16:creationId xmlns:a16="http://schemas.microsoft.com/office/drawing/2014/main" id="{E68A10CF-3926-5044-9EB8-5A61457A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27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ijdelijke aanduiding voor dianummer 14">
            <a:extLst>
              <a:ext uri="{FF2B5EF4-FFF2-40B4-BE49-F238E27FC236}">
                <a16:creationId xmlns:a16="http://schemas.microsoft.com/office/drawing/2014/main" id="{DEF1A0F8-B52F-C646-930C-1AC38E4E1239}"/>
              </a:ext>
            </a:extLst>
          </p:cNvPr>
          <p:cNvSpPr txBox="1">
            <a:spLocks/>
          </p:cNvSpPr>
          <p:nvPr/>
        </p:nvSpPr>
        <p:spPr>
          <a:xfrm>
            <a:off x="5880716" y="6513815"/>
            <a:ext cx="440512" cy="364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27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E90F2DF-2E31-2E4D-8680-0FA4B2CBC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84334" y="5790443"/>
            <a:ext cx="6225391" cy="623454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8317984-1408-2C4E-8F87-FCFE278B9AFB}"/>
              </a:ext>
            </a:extLst>
          </p:cNvPr>
          <p:cNvSpPr txBox="1"/>
          <p:nvPr/>
        </p:nvSpPr>
        <p:spPr>
          <a:xfrm>
            <a:off x="1070730" y="6256621"/>
            <a:ext cx="1324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Versie 31-03-2026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F55C388D-D0A4-5E49-84C8-98DCA7524E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2404" y="6321270"/>
            <a:ext cx="1493175" cy="593876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6715144C-8991-4248-8FCA-31D1AF6484D0}"/>
              </a:ext>
            </a:extLst>
          </p:cNvPr>
          <p:cNvSpPr txBox="1"/>
          <p:nvPr/>
        </p:nvSpPr>
        <p:spPr>
          <a:xfrm>
            <a:off x="5880716" y="6545814"/>
            <a:ext cx="551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4EF313E-66DF-044B-BB9E-321A7894D0F8}" type="slidenum">
              <a:rPr lang="nl-NL" smtClean="0">
                <a:solidFill>
                  <a:schemeClr val="bg1"/>
                </a:solidFill>
              </a:rPr>
              <a:pPr/>
              <a:t>27</a:t>
            </a:fld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54B3C2C-1D82-19B8-0DF0-2468B79B5F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58" y="1125215"/>
            <a:ext cx="2486025" cy="1680210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21EBB40-7670-8E45-8818-9B8332DFB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8636" y="1490871"/>
            <a:ext cx="9144000" cy="1223963"/>
          </a:xfrm>
        </p:spPr>
        <p:txBody>
          <a:bodyPr>
            <a:noAutofit/>
          </a:bodyPr>
          <a:lstStyle/>
          <a:p>
            <a:r>
              <a:rPr lang="nl-NL" sz="14500" dirty="0">
                <a:solidFill>
                  <a:srgbClr val="BF272E"/>
                </a:solidFill>
                <a:latin typeface="Lego" panose="02010504020202020003" pitchFamily="2" charset="0"/>
              </a:rPr>
              <a:t>Tot ziens !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775830B0-8021-850C-3335-2D51D8E0872E}"/>
              </a:ext>
            </a:extLst>
          </p:cNvPr>
          <p:cNvSpPr txBox="1">
            <a:spLocks/>
          </p:cNvSpPr>
          <p:nvPr/>
        </p:nvSpPr>
        <p:spPr>
          <a:xfrm>
            <a:off x="0" y="2698173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1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50" y="-1552191"/>
            <a:ext cx="14305097" cy="10367074"/>
          </a:xfrm>
          <a:prstGeom prst="rect">
            <a:avLst/>
          </a:prstGeom>
        </p:spPr>
      </p:pic>
      <p:sp>
        <p:nvSpPr>
          <p:cNvPr id="20" name="Titel 1"/>
          <p:cNvSpPr txBox="1">
            <a:spLocks/>
          </p:cNvSpPr>
          <p:nvPr/>
        </p:nvSpPr>
        <p:spPr bwMode="auto">
          <a:xfrm>
            <a:off x="394929" y="1359663"/>
            <a:ext cx="1140213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3 maart oudermorgen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11 maart Biddag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Kangoeroewedstrijd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19 maart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middag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personeel,</a:t>
            </a:r>
          </a:p>
          <a:p>
            <a:pPr>
              <a:defRPr/>
            </a:pPr>
            <a:r>
              <a:rPr lang="nl-NL" sz="4400" b="1" dirty="0">
                <a:solidFill>
                  <a:srgbClr val="00B0F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‘s middags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3 april Goede Vrijdag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6 april Tweede Paasdag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3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378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765913" y="2497342"/>
            <a:ext cx="2022396" cy="9842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/>
          <a:stretch>
            <a:fillRect/>
          </a:stretch>
        </p:blipFill>
        <p:spPr bwMode="auto">
          <a:xfrm>
            <a:off x="8846944" y="2602796"/>
            <a:ext cx="1869822" cy="79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8101685-A20E-0CCA-6565-08806259CEDF}"/>
              </a:ext>
            </a:extLst>
          </p:cNvPr>
          <p:cNvSpPr/>
          <p:nvPr/>
        </p:nvSpPr>
        <p:spPr>
          <a:xfrm>
            <a:off x="8846944" y="4249676"/>
            <a:ext cx="1409970" cy="112352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speelgoed&#10;&#10;Automatisch gegenereerde beschrijving">
            <a:extLst>
              <a:ext uri="{FF2B5EF4-FFF2-40B4-BE49-F238E27FC236}">
                <a16:creationId xmlns:a16="http://schemas.microsoft.com/office/drawing/2014/main" id="{E4754939-FEB5-7AB8-951A-40CD965A8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1973" y="4341777"/>
            <a:ext cx="1206220" cy="94217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E136D27-5AC8-2AD7-30B4-0F7F53271D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578AB81-2658-6329-B7E6-4612CB726834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2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09480D5-8350-16AB-FEB5-523CAFA925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431271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4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C094F167-ACA8-4258-B6BA-57DBA2CF4E0C}"/>
              </a:ext>
            </a:extLst>
          </p:cNvPr>
          <p:cNvSpPr txBox="1">
            <a:spLocks/>
          </p:cNvSpPr>
          <p:nvPr/>
        </p:nvSpPr>
        <p:spPr bwMode="auto">
          <a:xfrm>
            <a:off x="2514125" y="-177176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6B983281-4F55-E9D4-9282-8E146CBAB8F2}"/>
              </a:ext>
            </a:extLst>
          </p:cNvPr>
          <p:cNvSpPr/>
          <p:nvPr/>
        </p:nvSpPr>
        <p:spPr>
          <a:xfrm>
            <a:off x="140465" y="1638083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99D2875-14A6-2C94-C509-C79CF4FDABE0}"/>
              </a:ext>
            </a:extLst>
          </p:cNvPr>
          <p:cNvSpPr/>
          <p:nvPr/>
        </p:nvSpPr>
        <p:spPr>
          <a:xfrm>
            <a:off x="168137" y="4251504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37F03E8-86D1-BAC0-4A8B-4A8C5F0A068F}"/>
              </a:ext>
            </a:extLst>
          </p:cNvPr>
          <p:cNvSpPr/>
          <p:nvPr/>
        </p:nvSpPr>
        <p:spPr>
          <a:xfrm>
            <a:off x="9353950" y="674338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E5C69E9-045D-A9D3-AFF9-929DF310A746}"/>
              </a:ext>
            </a:extLst>
          </p:cNvPr>
          <p:cNvSpPr/>
          <p:nvPr/>
        </p:nvSpPr>
        <p:spPr>
          <a:xfrm>
            <a:off x="2347778" y="1117697"/>
            <a:ext cx="6709636" cy="49517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Picture 4" descr="http://www.spijkenisseaandemaas.nl/wp-content/uploads/2012/01/schaken.jpg">
            <a:extLst>
              <a:ext uri="{FF2B5EF4-FFF2-40B4-BE49-F238E27FC236}">
                <a16:creationId xmlns:a16="http://schemas.microsoft.com/office/drawing/2014/main" id="{8DB898DE-4063-8710-4B4C-8CE00CFBE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7" y="1735619"/>
            <a:ext cx="1753083" cy="142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BE9BB081-EBBF-E31B-5462-C30BF38A1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8" y="4371210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7DA7440-F866-3A8D-703C-BC0D96B28A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6091" y="744837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F302965F-6A05-20F2-FDB6-CF2242D414E1}"/>
              </a:ext>
            </a:extLst>
          </p:cNvPr>
          <p:cNvSpPr/>
          <p:nvPr/>
        </p:nvSpPr>
        <p:spPr>
          <a:xfrm>
            <a:off x="9441590" y="4610280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D6F150-0C47-8B81-CBAE-F28022F539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23731" y="4718902"/>
            <a:ext cx="1887321" cy="1417664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060ADC3-FF53-72F7-3AE9-59F2C153A1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09327" y="1255961"/>
            <a:ext cx="6371834" cy="46695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CF11608-5B82-F17F-333A-88302E576F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385025"/>
            <a:ext cx="2201921" cy="1488195"/>
          </a:xfrm>
          <a:prstGeom prst="rect">
            <a:avLst/>
          </a:prstGeom>
          <a:noFill/>
        </p:spPr>
      </p:pic>
      <p:sp>
        <p:nvSpPr>
          <p:cNvPr id="25" name="Titel 1">
            <a:extLst>
              <a:ext uri="{FF2B5EF4-FFF2-40B4-BE49-F238E27FC236}">
                <a16:creationId xmlns:a16="http://schemas.microsoft.com/office/drawing/2014/main" id="{BCA3593E-2D9F-27F6-9E3A-55CCA1D26495}"/>
              </a:ext>
            </a:extLst>
          </p:cNvPr>
          <p:cNvSpPr txBox="1">
            <a:spLocks/>
          </p:cNvSpPr>
          <p:nvPr/>
        </p:nvSpPr>
        <p:spPr>
          <a:xfrm>
            <a:off x="9120894" y="3780644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A95178B8-C823-7544-A113-82F66502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71367" y="-1571874"/>
            <a:ext cx="14305097" cy="10367074"/>
          </a:xfrm>
          <a:prstGeom prst="rect">
            <a:avLst/>
          </a:prstGeom>
        </p:spPr>
      </p:pic>
      <p:sp>
        <p:nvSpPr>
          <p:cNvPr id="19" name="Tijdelijke aanduiding voor dianummer 14">
            <a:extLst>
              <a:ext uri="{FF2B5EF4-FFF2-40B4-BE49-F238E27FC236}">
                <a16:creationId xmlns:a16="http://schemas.microsoft.com/office/drawing/2014/main" id="{A75451F7-AC1B-B04A-8A6E-5ED023A5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8736" y="6523143"/>
            <a:ext cx="440512" cy="379312"/>
          </a:xfrm>
        </p:spPr>
        <p:txBody>
          <a:bodyPr/>
          <a:lstStyle/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5</a:t>
            </a:fld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D4E9C4E-07E0-A748-942D-B6683CB1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274403-30A3-9146-9B30-F59BE65F8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5099939" y="625642"/>
            <a:ext cx="5355336" cy="5358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ijdelijke aanduiding voor dianummer 14">
            <a:extLst>
              <a:ext uri="{FF2B5EF4-FFF2-40B4-BE49-F238E27FC236}">
                <a16:creationId xmlns:a16="http://schemas.microsoft.com/office/drawing/2014/main" id="{4314348F-1943-8F44-AF9B-0BB46CC92ECF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5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179388" y="123825"/>
            <a:ext cx="467995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Koning Willem-Alexander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-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Koningin</a:t>
            </a:r>
          </a:p>
          <a:p>
            <a:pPr algn="ctr" eaLnBrk="1" hangingPunct="1">
              <a:defRPr/>
            </a:pPr>
            <a:r>
              <a:rPr lang="nl-NL" sz="6600" b="1" dirty="0">
                <a:solidFill>
                  <a:schemeClr val="accent2"/>
                </a:solidFill>
                <a:latin typeface="Lego" pitchFamily="2" charset="0"/>
              </a:rPr>
              <a:t>Maxima</a:t>
            </a:r>
          </a:p>
        </p:txBody>
      </p:sp>
      <p:pic>
        <p:nvPicPr>
          <p:cNvPr id="14" name="Afbeelding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412" y="847243"/>
            <a:ext cx="4889416" cy="49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http://www.home.zonnet.nl/chrisnlned/nederl4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06312" y="522483"/>
            <a:ext cx="11715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84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982659" y="-1612686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6596" y="6308579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6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057408" y="504456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024438" algn="l"/>
              </a:tabLst>
            </a:pPr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4198" y="2466905"/>
            <a:ext cx="10349193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16 april, schoolfotograaf portret-, groeps- en gezinsfoto’s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24 april: Koningsdagviering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27 april t/m 8 mei meivakantie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14 - 15 mei Hemelvaartsvakantie</a:t>
            </a: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36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r>
              <a:rPr lang="nl-NL" sz="4000" b="1" dirty="0">
                <a:solidFill>
                  <a:srgbClr val="002060"/>
                </a:solidFill>
                <a:latin typeface="Lego" pitchFamily="2" charset="0"/>
              </a:rPr>
              <a:t> 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0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endParaRPr lang="nl-NL" sz="4400" u="sng" dirty="0">
              <a:solidFill>
                <a:srgbClr val="00B0F0"/>
              </a:solidFill>
              <a:latin typeface="Lego" pitchFamily="2" charset="0"/>
              <a:ea typeface="+mj-ea"/>
              <a:cs typeface="+mj-cs"/>
            </a:endParaRPr>
          </a:p>
          <a:p>
            <a:pPr marL="266700" indent="-266700">
              <a:defRPr/>
            </a:pPr>
            <a:r>
              <a:rPr lang="nl-NL" sz="3200" b="1" dirty="0">
                <a:solidFill>
                  <a:srgbClr val="002060"/>
                </a:solidFill>
                <a:latin typeface="Lego" pitchFamily="2" charset="0"/>
                <a:ea typeface="+mj-ea"/>
                <a:cs typeface="+mj-cs"/>
              </a:rPr>
              <a:t>	</a:t>
            </a:r>
          </a:p>
          <a:p>
            <a:pPr marL="266700" indent="-266700">
              <a:defRPr/>
            </a:pPr>
            <a:endParaRPr lang="nl-NL" sz="3200" b="1" dirty="0">
              <a:solidFill>
                <a:srgbClr val="002060"/>
              </a:solidFill>
              <a:latin typeface="Lego" pitchFamily="2" charset="0"/>
              <a:ea typeface="+mj-ea"/>
              <a:cs typeface="+mj-cs"/>
            </a:endParaRPr>
          </a:p>
          <a:p>
            <a:pPr>
              <a:defRPr/>
            </a:pPr>
            <a:endParaRPr lang="nl-NL" sz="4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3CF157C-F633-3228-FBC4-1E690F4853F9}"/>
              </a:ext>
            </a:extLst>
          </p:cNvPr>
          <p:cNvSpPr/>
          <p:nvPr/>
        </p:nvSpPr>
        <p:spPr>
          <a:xfrm>
            <a:off x="9209988" y="3685880"/>
            <a:ext cx="2244314" cy="122044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73C7F23-7E20-8559-D9A4-5D02BBBA1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109" y="3765342"/>
            <a:ext cx="2030133" cy="102800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031B01F0-54DA-A5B5-D526-60FFE4FE1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CED2F8C-B7A2-6C6D-6E55-9AD48FA10557}"/>
              </a:ext>
            </a:extLst>
          </p:cNvPr>
          <p:cNvSpPr txBox="1">
            <a:spLocks/>
          </p:cNvSpPr>
          <p:nvPr/>
        </p:nvSpPr>
        <p:spPr>
          <a:xfrm>
            <a:off x="7035355" y="1845291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05B79A6-E8B4-EFA9-5D2A-A988176CF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0500" y="2416194"/>
            <a:ext cx="1307498" cy="92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86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C368-3E16-CC78-A4EA-D891698DD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56BE454-2291-4949-0556-8916B78620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386136" y="-1358032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6E2F696-E53F-E39C-5F43-B30A111A2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6034" y="6370738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F3C2AD4-8340-2B94-F22A-8BA853D68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9C38C4C0-98DE-6495-E1F6-8BE927D8C11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7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68B29D39-5AE8-2597-CEAB-857239FD894D}"/>
              </a:ext>
            </a:extLst>
          </p:cNvPr>
          <p:cNvSpPr txBox="1">
            <a:spLocks/>
          </p:cNvSpPr>
          <p:nvPr/>
        </p:nvSpPr>
        <p:spPr bwMode="auto">
          <a:xfrm>
            <a:off x="2376710" y="-216519"/>
            <a:ext cx="6472604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4800" b="1" dirty="0">
                <a:solidFill>
                  <a:srgbClr val="C00000"/>
                </a:solidFill>
                <a:latin typeface="Lego" panose="02010504020202020003" pitchFamily="2" charset="0"/>
              </a:rPr>
              <a:t>Kom je ook kijken?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E38FB21-46DB-CB83-D347-4D7461875C8A}"/>
              </a:ext>
            </a:extLst>
          </p:cNvPr>
          <p:cNvSpPr/>
          <p:nvPr/>
        </p:nvSpPr>
        <p:spPr>
          <a:xfrm>
            <a:off x="160407" y="1648809"/>
            <a:ext cx="2044914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434CAD2-35E9-03D1-E82C-B4E2EEEFA036}"/>
              </a:ext>
            </a:extLst>
          </p:cNvPr>
          <p:cNvSpPr/>
          <p:nvPr/>
        </p:nvSpPr>
        <p:spPr>
          <a:xfrm>
            <a:off x="181622" y="3890067"/>
            <a:ext cx="1950646" cy="15946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616C924-A39B-1460-2B24-8084EADD7BAB}"/>
              </a:ext>
            </a:extLst>
          </p:cNvPr>
          <p:cNvSpPr/>
          <p:nvPr/>
        </p:nvSpPr>
        <p:spPr>
          <a:xfrm>
            <a:off x="9342539" y="796923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E600FF7-CF8F-F5DF-8FC1-AAD3FFC0A612}"/>
              </a:ext>
            </a:extLst>
          </p:cNvPr>
          <p:cNvSpPr/>
          <p:nvPr/>
        </p:nvSpPr>
        <p:spPr>
          <a:xfrm>
            <a:off x="2452162" y="1057779"/>
            <a:ext cx="6472604" cy="4807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8" descr="Klik op foto voor groot formaat">
            <a:extLst>
              <a:ext uri="{FF2B5EF4-FFF2-40B4-BE49-F238E27FC236}">
                <a16:creationId xmlns:a16="http://schemas.microsoft.com/office/drawing/2014/main" id="{39EB5D10-7421-9114-4C64-40A678814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83" y="4009773"/>
            <a:ext cx="1781342" cy="135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1EC1FDA-BE06-6C2D-FA65-D9A02DB4D6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4680" y="867422"/>
            <a:ext cx="1887321" cy="143849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9D071D80-3F1C-C279-DE74-C5A0A77E25E3}"/>
              </a:ext>
            </a:extLst>
          </p:cNvPr>
          <p:cNvSpPr/>
          <p:nvPr/>
        </p:nvSpPr>
        <p:spPr>
          <a:xfrm>
            <a:off x="9396668" y="4686149"/>
            <a:ext cx="2044914" cy="16078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02AD1DB-A66D-B4DF-B0F3-2D28EA571A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0163" y="4775917"/>
            <a:ext cx="1886540" cy="141766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73000F7-8454-19BB-B992-2667910D00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8983" y="1746838"/>
            <a:ext cx="1826477" cy="140268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CE6EDD5-4F24-13D3-8A2C-478BFED7AC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109" y="2639552"/>
            <a:ext cx="2201921" cy="1488195"/>
          </a:xfrm>
          <a:prstGeom prst="rect">
            <a:avLst/>
          </a:prstGeom>
          <a:noFill/>
        </p:spPr>
      </p:pic>
      <p:sp>
        <p:nvSpPr>
          <p:cNvPr id="20" name="Titel 1">
            <a:extLst>
              <a:ext uri="{FF2B5EF4-FFF2-40B4-BE49-F238E27FC236}">
                <a16:creationId xmlns:a16="http://schemas.microsoft.com/office/drawing/2014/main" id="{AAB83048-8ADB-978B-F6E9-7B3A2FE6BC05}"/>
              </a:ext>
            </a:extLst>
          </p:cNvPr>
          <p:cNvSpPr txBox="1">
            <a:spLocks/>
          </p:cNvSpPr>
          <p:nvPr/>
        </p:nvSpPr>
        <p:spPr>
          <a:xfrm>
            <a:off x="9120894" y="4035171"/>
            <a:ext cx="2787349" cy="4016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E9F8AF8-9504-3A55-C4C8-FB6F10257B4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00126" y="1165505"/>
            <a:ext cx="6139868" cy="456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09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684169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214586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8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5735" y="139435"/>
            <a:ext cx="6038936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Diverse data: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440535" y="2221160"/>
            <a:ext cx="1892185" cy="10098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218367" y="2119005"/>
            <a:ext cx="987655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25 - 26 mei Pinkstervakantie</a:t>
            </a:r>
          </a:p>
          <a:p>
            <a:pPr marL="265113" indent="-265113">
              <a:buFont typeface="Arial" panose="020B0604020202020204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27 mei studie</a:t>
            </a:r>
            <a:r>
              <a:rPr lang="nl-NL" sz="4400" b="1" dirty="0">
                <a:solidFill>
                  <a:srgbClr val="FF0000"/>
                </a:solidFill>
                <a:latin typeface="Lego" pitchFamily="2" charset="0"/>
              </a:rPr>
              <a:t>dag</a:t>
            </a: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team </a:t>
            </a:r>
          </a:p>
          <a:p>
            <a:pPr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 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alle leerlingen </a:t>
            </a:r>
            <a:r>
              <a:rPr lang="nl-NL" sz="4400" b="1" u="sng" dirty="0">
                <a:solidFill>
                  <a:srgbClr val="FF0000"/>
                </a:solidFill>
                <a:latin typeface="Lego" pitchFamily="2" charset="0"/>
              </a:rPr>
              <a:t>de hele dag </a:t>
            </a:r>
            <a:r>
              <a:rPr lang="nl-NL" sz="4400" b="1" u="sng" dirty="0">
                <a:solidFill>
                  <a:srgbClr val="00B0F0"/>
                </a:solidFill>
                <a:latin typeface="Lego" pitchFamily="2" charset="0"/>
              </a:rPr>
              <a:t>vrij</a:t>
            </a:r>
            <a:endParaRPr lang="nl-NL" sz="4400" b="1" dirty="0">
              <a:solidFill>
                <a:srgbClr val="002060"/>
              </a:solidFill>
              <a:latin typeface="Lego" pitchFamily="2" charset="0"/>
            </a:endParaRP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28 mei Schoolreis gr.0-2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29 mei Schoolreis gr.3-8</a:t>
            </a:r>
          </a:p>
          <a:p>
            <a:pPr marL="266700" indent="-266700">
              <a:buFont typeface="Arial" pitchFamily="34" charset="0"/>
              <a:buChar char="•"/>
              <a:defRPr/>
            </a:pPr>
            <a:r>
              <a:rPr lang="nl-NL" sz="4400" b="1" dirty="0">
                <a:solidFill>
                  <a:srgbClr val="002060"/>
                </a:solidFill>
                <a:latin typeface="Lego" pitchFamily="2" charset="0"/>
              </a:rPr>
              <a:t>18 juni algemene ledenvergadering</a:t>
            </a:r>
          </a:p>
        </p:txBody>
      </p:sp>
      <p:pic>
        <p:nvPicPr>
          <p:cNvPr id="12" name="Picture 9" descr="http://www.dsghkerstenschool.nl/images/foto/Schoolreis_afbeelding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436" y="2295022"/>
            <a:ext cx="170313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B23A3E79-0597-7E4E-88B1-324F65A3D283}"/>
              </a:ext>
            </a:extLst>
          </p:cNvPr>
          <p:cNvSpPr/>
          <p:nvPr/>
        </p:nvSpPr>
        <p:spPr>
          <a:xfrm>
            <a:off x="8827455" y="3994699"/>
            <a:ext cx="2246998" cy="11330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240" y="4061056"/>
            <a:ext cx="2037869" cy="9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A7C83522-5DFB-8C5E-A368-DC24D4E070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059" y="248293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333406E6-EA5A-DA72-C046-F1F56A28F796}"/>
              </a:ext>
            </a:extLst>
          </p:cNvPr>
          <p:cNvSpPr txBox="1">
            <a:spLocks/>
          </p:cNvSpPr>
          <p:nvPr/>
        </p:nvSpPr>
        <p:spPr>
          <a:xfrm>
            <a:off x="7035355" y="1769875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9B5016D-65C5-D543-A1B8-FB290682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-1056549" y="-1571874"/>
            <a:ext cx="14305097" cy="1036707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14A71A4-17C5-2140-B3F6-1C1FA470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5153" y="6066804"/>
            <a:ext cx="6225391" cy="62345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9B7EDA-8603-CA49-979A-E639403E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12" y="6308579"/>
            <a:ext cx="1493175" cy="593876"/>
          </a:xfrm>
          <a:prstGeom prst="rect">
            <a:avLst/>
          </a:prstGeom>
        </p:spPr>
      </p:pic>
      <p:sp>
        <p:nvSpPr>
          <p:cNvPr id="9" name="Tijdelijke aanduiding voor dianummer 14">
            <a:extLst>
              <a:ext uri="{FF2B5EF4-FFF2-40B4-BE49-F238E27FC236}">
                <a16:creationId xmlns:a16="http://schemas.microsoft.com/office/drawing/2014/main" id="{7B8C1E4F-0A7C-864A-BF38-609F7C6E9502}"/>
              </a:ext>
            </a:extLst>
          </p:cNvPr>
          <p:cNvSpPr txBox="1">
            <a:spLocks/>
          </p:cNvSpPr>
          <p:nvPr/>
        </p:nvSpPr>
        <p:spPr>
          <a:xfrm>
            <a:off x="5880716" y="6499081"/>
            <a:ext cx="440512" cy="379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EF313E-66DF-044B-BB9E-321A7894D0F8}" type="slidenum">
              <a:rPr lang="nl-NL" smtClean="0">
                <a:solidFill>
                  <a:schemeClr val="bg1"/>
                </a:solidFill>
              </a:rPr>
              <a:pPr algn="ctr"/>
              <a:t>9</a:t>
            </a:fld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878471" y="3018767"/>
            <a:ext cx="8435055" cy="2322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Officiële opening </a:t>
            </a:r>
          </a:p>
          <a:p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van de school was </a:t>
            </a:r>
            <a:b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</a:br>
            <a:r>
              <a:rPr lang="nl-NL" altLang="nl-NL" sz="7200" b="1" dirty="0">
                <a:solidFill>
                  <a:srgbClr val="CC0000"/>
                </a:solidFill>
                <a:latin typeface="Lego" panose="02010504020202020003" pitchFamily="2" charset="0"/>
              </a:rPr>
              <a:t>7 september 2011</a:t>
            </a:r>
            <a:endParaRPr lang="nl-NL" altLang="nl-NL" sz="7200" b="1" dirty="0">
              <a:solidFill>
                <a:srgbClr val="CC0000"/>
              </a:solidFill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7BA21A2-156D-516D-B4E9-870C18658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405" y="135690"/>
            <a:ext cx="2486025" cy="1680210"/>
          </a:xfrm>
          <a:prstGeom prst="rect">
            <a:avLst/>
          </a:prstGeom>
          <a:noFill/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FC42231F-9A13-CB5D-23B9-9AB20A43FB27}"/>
              </a:ext>
            </a:extLst>
          </p:cNvPr>
          <p:cNvSpPr txBox="1">
            <a:spLocks/>
          </p:cNvSpPr>
          <p:nvPr/>
        </p:nvSpPr>
        <p:spPr>
          <a:xfrm>
            <a:off x="4036213" y="1790846"/>
            <a:ext cx="3112838" cy="431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Samen </a:t>
            </a:r>
            <a:r>
              <a:rPr lang="nl-NL" sz="1600" b="1" dirty="0">
                <a:solidFill>
                  <a:srgbClr val="FFE132"/>
                </a:solidFill>
                <a:latin typeface="Lego" panose="02010504020202020003" pitchFamily="2" charset="0"/>
              </a:rPr>
              <a:t>leren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92D050"/>
                </a:solidFill>
                <a:latin typeface="Lego" panose="02010504020202020003" pitchFamily="2" charset="0"/>
              </a:rPr>
              <a:t>voor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0070C0"/>
                </a:solidFill>
                <a:latin typeface="Lego" panose="02010504020202020003" pitchFamily="2" charset="0"/>
              </a:rPr>
              <a:t>het</a:t>
            </a:r>
            <a:r>
              <a:rPr lang="nl-NL" sz="1600" b="1" dirty="0">
                <a:solidFill>
                  <a:srgbClr val="BF272E"/>
                </a:solidFill>
                <a:latin typeface="Lego" panose="02010504020202020003" pitchFamily="2" charset="0"/>
              </a:rPr>
              <a:t> </a:t>
            </a:r>
            <a:r>
              <a:rPr lang="nl-NL" sz="1600" b="1" dirty="0">
                <a:solidFill>
                  <a:srgbClr val="7030A0"/>
                </a:solidFill>
                <a:latin typeface="Lego" panose="02010504020202020003" pitchFamily="2" charset="0"/>
              </a:rPr>
              <a:t>leven</a:t>
            </a:r>
            <a:endParaRPr lang="nl-NL" sz="1600" b="1" dirty="0">
              <a:solidFill>
                <a:srgbClr val="BF272E"/>
              </a:solidFill>
              <a:latin typeface="Lego" panose="02010504020202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88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09A4DDE308B0439B04A67A4B8AD7B1" ma:contentTypeVersion="19" ma:contentTypeDescription="Een nieuw document maken." ma:contentTypeScope="" ma:versionID="c0ce38253c5086f4406da4256acb3b1b">
  <xsd:schema xmlns:xsd="http://www.w3.org/2001/XMLSchema" xmlns:xs="http://www.w3.org/2001/XMLSchema" xmlns:p="http://schemas.microsoft.com/office/2006/metadata/properties" xmlns:ns2="559a690b-773f-4007-8af6-25a65891b2f1" xmlns:ns3="29616f2e-8420-45d1-b4c4-6210bf06bc5e" targetNamespace="http://schemas.microsoft.com/office/2006/metadata/properties" ma:root="true" ma:fieldsID="93e0766e0cecd23894ab7889419e5cbc" ns2:_="" ns3:_="">
    <xsd:import namespace="559a690b-773f-4007-8af6-25a65891b2f1"/>
    <xsd:import namespace="29616f2e-8420-45d1-b4c4-6210bf06bc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a690b-773f-4007-8af6-25a65891b2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c060bd89-80c8-4993-8e92-36fb2407fa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616f2e-8420-45d1-b4c4-6210bf06bc5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1c6df89-7842-4c7d-802d-2de37925bbd6}" ma:internalName="TaxCatchAll" ma:showField="CatchAllData" ma:web="29616f2e-8420-45d1-b4c4-6210bf06bc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9616f2e-8420-45d1-b4c4-6210bf06bc5e">
      <UserInfo>
        <DisplayName/>
        <AccountId xsi:nil="true"/>
        <AccountType/>
      </UserInfo>
    </SharedWithUsers>
    <MediaLengthInSeconds xmlns="559a690b-773f-4007-8af6-25a65891b2f1" xsi:nil="true"/>
    <lcf76f155ced4ddcb4097134ff3c332f xmlns="559a690b-773f-4007-8af6-25a65891b2f1">
      <Terms xmlns="http://schemas.microsoft.com/office/infopath/2007/PartnerControls"/>
    </lcf76f155ced4ddcb4097134ff3c332f>
    <TaxCatchAll xmlns="29616f2e-8420-45d1-b4c4-6210bf06bc5e" xsi:nil="true"/>
  </documentManagement>
</p:properties>
</file>

<file path=customXml/itemProps1.xml><?xml version="1.0" encoding="utf-8"?>
<ds:datastoreItem xmlns:ds="http://schemas.openxmlformats.org/officeDocument/2006/customXml" ds:itemID="{2EF1D0D6-949B-4BF0-96B1-0044E80EAF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9a690b-773f-4007-8af6-25a65891b2f1"/>
    <ds:schemaRef ds:uri="29616f2e-8420-45d1-b4c4-6210bf06bc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126ED3-97B0-4930-840F-2D92F08398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0A5B6-F668-4549-B680-B6A287775AC8}">
  <ds:schemaRefs>
    <ds:schemaRef ds:uri="http://schemas.microsoft.com/office/2006/metadata/properties"/>
    <ds:schemaRef ds:uri="http://purl.org/dc/elements/1.1/"/>
    <ds:schemaRef ds:uri="http://purl.org/dc/terms/"/>
    <ds:schemaRef ds:uri="29616f2e-8420-45d1-b4c4-6210bf06bc5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59a690b-773f-4007-8af6-25a65891b2f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</TotalTime>
  <Words>571</Words>
  <Application>Microsoft Office PowerPoint</Application>
  <PresentationFormat>Breedbeeld</PresentationFormat>
  <Paragraphs>239</Paragraphs>
  <Slides>27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Franklin Gothic Book</vt:lpstr>
      <vt:lpstr>Lego</vt:lpstr>
      <vt:lpstr>Kantoorthema</vt:lpstr>
      <vt:lpstr>Welkom !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Tot ziens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het stuk</dc:title>
  <dc:creator>M. (Maurice) Schot</dc:creator>
  <cp:lastModifiedBy>Aart Vos</cp:lastModifiedBy>
  <cp:revision>110</cp:revision>
  <dcterms:created xsi:type="dcterms:W3CDTF">2020-10-14T12:10:03Z</dcterms:created>
  <dcterms:modified xsi:type="dcterms:W3CDTF">2026-03-31T09:11:45Z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0x0101003B09A4DDE308B0439B04A67A4B8AD7B1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